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4628" t="20600" r="6391" b="31100"/>
          <a:stretch>
            <a:fillRect/>
          </a:stretch>
        </p:blipFill>
        <p:spPr bwMode="auto">
          <a:xfrm>
            <a:off x="2051720" y="1484784"/>
            <a:ext cx="5616624" cy="391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1484784"/>
            <a:ext cx="15121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875" t="32150" r="46554" b="19550"/>
          <a:stretch>
            <a:fillRect/>
          </a:stretch>
        </p:blipFill>
        <p:spPr bwMode="auto">
          <a:xfrm>
            <a:off x="1835696" y="1628800"/>
            <a:ext cx="566358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1484784"/>
            <a:ext cx="15121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875" t="24800" r="47144" b="25850"/>
          <a:stretch>
            <a:fillRect/>
          </a:stretch>
        </p:blipFill>
        <p:spPr bwMode="auto">
          <a:xfrm>
            <a:off x="1835696" y="1412776"/>
            <a:ext cx="596593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1340768"/>
            <a:ext cx="151216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466" t="30050" r="48325" b="22700"/>
          <a:stretch>
            <a:fillRect/>
          </a:stretch>
        </p:blipFill>
        <p:spPr bwMode="auto">
          <a:xfrm>
            <a:off x="1835696" y="1700808"/>
            <a:ext cx="564542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1340768"/>
            <a:ext cx="151216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4466" t="18500" r="48325" b="37400"/>
          <a:stretch>
            <a:fillRect/>
          </a:stretch>
        </p:blipFill>
        <p:spPr bwMode="auto">
          <a:xfrm>
            <a:off x="1763688" y="1484784"/>
            <a:ext cx="60486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1052736"/>
            <a:ext cx="151216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4512" t="21650" r="7573" b="31100"/>
          <a:stretch>
            <a:fillRect/>
          </a:stretch>
        </p:blipFill>
        <p:spPr bwMode="auto">
          <a:xfrm>
            <a:off x="2051720" y="1484784"/>
            <a:ext cx="575263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1412776"/>
            <a:ext cx="151216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6</cp:revision>
  <dcterms:created xsi:type="dcterms:W3CDTF">2015-09-28T19:35:57Z</dcterms:created>
  <dcterms:modified xsi:type="dcterms:W3CDTF">2015-09-30T18:36:12Z</dcterms:modified>
</cp:coreProperties>
</file>