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748464" cy="291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508975" cy="255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728668" cy="267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5113" b="1424"/>
          <a:stretch>
            <a:fillRect/>
          </a:stretch>
        </p:blipFill>
        <p:spPr bwMode="auto">
          <a:xfrm>
            <a:off x="251520" y="980728"/>
            <a:ext cx="8676456" cy="437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1"/>
            <a:ext cx="322655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96952"/>
            <a:ext cx="3902000" cy="19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2" y="692696"/>
            <a:ext cx="9073008" cy="117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7830666" cy="233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8856984" cy="151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Михаил</cp:lastModifiedBy>
  <cp:revision>12</cp:revision>
  <dcterms:created xsi:type="dcterms:W3CDTF">2016-10-28T15:25:11Z</dcterms:created>
  <dcterms:modified xsi:type="dcterms:W3CDTF">2016-10-28T15:58:35Z</dcterms:modified>
</cp:coreProperties>
</file>