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5593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3744416" cy="4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3240360" cy="45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3825106" cy="5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636912"/>
            <a:ext cx="3378721" cy="5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212976"/>
            <a:ext cx="2120652" cy="4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212976"/>
            <a:ext cx="1312168" cy="41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789040"/>
            <a:ext cx="1050230" cy="6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3861048"/>
            <a:ext cx="1312738" cy="53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4365104"/>
            <a:ext cx="1500956" cy="4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4797152"/>
            <a:ext cx="1669355" cy="49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771800" y="2708920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 t="14632"/>
          <a:stretch>
            <a:fillRect/>
          </a:stretch>
        </p:blipFill>
        <p:spPr bwMode="auto">
          <a:xfrm>
            <a:off x="5148064" y="3861048"/>
            <a:ext cx="1080120" cy="54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3861048"/>
            <a:ext cx="870756" cy="52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60848"/>
            <a:ext cx="71747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урока: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Меньше или больше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19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262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398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8280920" cy="12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66421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16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37112"/>
            <a:ext cx="4606722" cy="167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20888"/>
            <a:ext cx="3846464" cy="159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10</cp:revision>
  <dcterms:created xsi:type="dcterms:W3CDTF">2016-09-20T19:07:35Z</dcterms:created>
  <dcterms:modified xsi:type="dcterms:W3CDTF">2016-09-21T19:28:55Z</dcterms:modified>
</cp:coreProperties>
</file>