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60"/>
  </p:normalViewPr>
  <p:slideViewPr>
    <p:cSldViewPr>
      <p:cViewPr varScale="1">
        <p:scale>
          <a:sx n="84" d="100"/>
          <a:sy n="84" d="100"/>
        </p:scale>
        <p:origin x="-176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170080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869160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21553" t="19159" r="60138" b="47900"/>
          <a:stretch>
            <a:fillRect/>
          </a:stretch>
        </p:blipFill>
        <p:spPr bwMode="auto">
          <a:xfrm>
            <a:off x="2699792" y="1484784"/>
            <a:ext cx="3557645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932040" y="4509120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170080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869160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20372" t="52100" r="56003" b="26900"/>
          <a:stretch>
            <a:fillRect/>
          </a:stretch>
        </p:blipFill>
        <p:spPr bwMode="auto">
          <a:xfrm>
            <a:off x="2051720" y="1988840"/>
            <a:ext cx="532859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99592" y="206084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170080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869160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69984" t="51050" r="11116" b="25850"/>
          <a:stretch>
            <a:fillRect/>
          </a:stretch>
        </p:blipFill>
        <p:spPr bwMode="auto">
          <a:xfrm>
            <a:off x="2411760" y="1772816"/>
            <a:ext cx="4824536" cy="331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347864" y="494116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835696" y="191683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8072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70080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869160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772816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479715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1268760"/>
            <a:ext cx="554461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39862" t="24800" r="40057" b="39500"/>
          <a:stretch>
            <a:fillRect/>
          </a:stretch>
        </p:blipFill>
        <p:spPr bwMode="auto">
          <a:xfrm>
            <a:off x="2771800" y="1484784"/>
            <a:ext cx="36004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170080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869160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772816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479715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1268760"/>
            <a:ext cx="554461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83671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69393" t="24800" r="12298" b="37400"/>
          <a:stretch>
            <a:fillRect/>
          </a:stretch>
        </p:blipFill>
        <p:spPr bwMode="auto">
          <a:xfrm>
            <a:off x="3131840" y="1412776"/>
            <a:ext cx="3528392" cy="409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170080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869160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479715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1268760"/>
            <a:ext cx="554461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11513" t="51050" r="11707" b="12201"/>
          <a:stretch>
            <a:fillRect/>
          </a:stretch>
        </p:blipFill>
        <p:spPr bwMode="auto">
          <a:xfrm>
            <a:off x="251520" y="2924944"/>
            <a:ext cx="8712968" cy="234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 l="19191" t="46850" r="31788" b="21650"/>
          <a:stretch>
            <a:fillRect/>
          </a:stretch>
        </p:blipFill>
        <p:spPr bwMode="auto">
          <a:xfrm>
            <a:off x="1547664" y="404664"/>
            <a:ext cx="59766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15616" y="332656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052736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1772816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90872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Д/З  № </a:t>
            </a:r>
            <a:r>
              <a:rPr lang="ru-RU" sz="5400" dirty="0" smtClean="0"/>
              <a:t>515, 517, 524</a:t>
            </a:r>
            <a:endParaRPr lang="ru-RU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15</cp:revision>
  <dcterms:created xsi:type="dcterms:W3CDTF">2015-09-02T18:49:15Z</dcterms:created>
  <dcterms:modified xsi:type="dcterms:W3CDTF">2015-09-06T18:32:57Z</dcterms:modified>
</cp:coreProperties>
</file>