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76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4660"/>
  </p:normalViewPr>
  <p:slideViewPr>
    <p:cSldViewPr>
      <p:cViewPr varScale="1">
        <p:scale>
          <a:sx n="84" d="100"/>
          <a:sy n="84" d="100"/>
        </p:scale>
        <p:origin x="-102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8F82A-AF81-4423-B8B7-2D5546D1B85E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0D05F-858A-466C-B892-9B5E1ED782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9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9000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85293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124075" y="2744788"/>
          <a:ext cx="4756150" cy="1296987"/>
        </p:xfrm>
        <a:graphic>
          <a:graphicData uri="http://schemas.openxmlformats.org/presentationml/2006/ole">
            <p:oleObj spid="_x0000_s35842" name="Equation" r:id="rId4" imgW="83808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863600" y="2744788"/>
          <a:ext cx="7277100" cy="1296987"/>
        </p:xfrm>
        <a:graphic>
          <a:graphicData uri="http://schemas.openxmlformats.org/presentationml/2006/ole">
            <p:oleObj spid="_x0000_s36866" name="Equation" r:id="rId4" imgW="128268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12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339975" y="2744788"/>
          <a:ext cx="4322763" cy="1296987"/>
        </p:xfrm>
        <a:graphic>
          <a:graphicData uri="http://schemas.openxmlformats.org/presentationml/2006/ole">
            <p:oleObj spid="_x0000_s37890" name="Equation" r:id="rId4" imgW="76176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12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ответ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511660" y="3681028"/>
            <a:ext cx="63007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Нет ошибок  </a:t>
            </a:r>
            <a:r>
              <a:rPr lang="ru-RU" sz="2800" dirty="0" smtClean="0"/>
              <a:t> +++</a:t>
            </a:r>
            <a:endParaRPr lang="ru-RU" sz="2800" dirty="0" smtClean="0"/>
          </a:p>
          <a:p>
            <a:r>
              <a:rPr lang="ru-RU" sz="2800" dirty="0" smtClean="0"/>
              <a:t>Одна </a:t>
            </a:r>
            <a:r>
              <a:rPr lang="ru-RU" sz="2800" dirty="0" smtClean="0"/>
              <a:t>ошибка ++</a:t>
            </a:r>
          </a:p>
          <a:p>
            <a:r>
              <a:rPr lang="ru-RU" sz="2800" dirty="0" smtClean="0"/>
              <a:t>Две ошибки    +</a:t>
            </a:r>
          </a:p>
          <a:p>
            <a:endParaRPr lang="ru-RU" sz="2800" dirty="0" smtClean="0"/>
          </a:p>
        </p:txBody>
      </p:sp>
      <p:grpSp>
        <p:nvGrpSpPr>
          <p:cNvPr id="17" name="Группа 16"/>
          <p:cNvGrpSpPr/>
          <p:nvPr/>
        </p:nvGrpSpPr>
        <p:grpSpPr>
          <a:xfrm>
            <a:off x="3791602" y="2240868"/>
            <a:ext cx="422463" cy="574938"/>
            <a:chOff x="4608004" y="2744924"/>
            <a:chExt cx="234026" cy="252028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>
            <a:off x="4766515" y="2651538"/>
            <a:ext cx="454960" cy="309410"/>
            <a:chOff x="3743908" y="2924944"/>
            <a:chExt cx="252028" cy="13563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2751694" y="2651538"/>
            <a:ext cx="454960" cy="309410"/>
            <a:chOff x="3743908" y="2924944"/>
            <a:chExt cx="252028" cy="13563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2231740" y="2651538"/>
            <a:ext cx="454960" cy="309410"/>
            <a:chOff x="3743908" y="2924944"/>
            <a:chExt cx="252028" cy="135632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5286469" y="2651538"/>
            <a:ext cx="454960" cy="309410"/>
            <a:chOff x="3743908" y="2924944"/>
            <a:chExt cx="252028" cy="135632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983244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5777433" y="2240868"/>
            <a:ext cx="422463" cy="574938"/>
            <a:chOff x="4608004" y="2744924"/>
            <a:chExt cx="234026" cy="252028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52"/>
          <p:cNvGrpSpPr/>
          <p:nvPr/>
        </p:nvGrpSpPr>
        <p:grpSpPr>
          <a:xfrm>
            <a:off x="3271648" y="2651538"/>
            <a:ext cx="454960" cy="309410"/>
            <a:chOff x="3743908" y="2924944"/>
            <a:chExt cx="252028" cy="135632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4279059" y="2240868"/>
            <a:ext cx="422463" cy="574938"/>
            <a:chOff x="4608004" y="2744924"/>
            <a:chExt cx="234026" cy="252028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6785545" y="2636912"/>
            <a:ext cx="454960" cy="309410"/>
            <a:chOff x="3743908" y="2924944"/>
            <a:chExt cx="252028" cy="135632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Группа 61"/>
          <p:cNvGrpSpPr/>
          <p:nvPr/>
        </p:nvGrpSpPr>
        <p:grpSpPr>
          <a:xfrm>
            <a:off x="6265591" y="2636912"/>
            <a:ext cx="454960" cy="309410"/>
            <a:chOff x="3743908" y="2924944"/>
            <a:chExt cx="252028" cy="135632"/>
          </a:xfrm>
        </p:grpSpPr>
        <p:cxnSp>
          <p:nvCxnSpPr>
            <p:cNvPr id="63" name="Прямая соединительная линия 62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правила</a:t>
            </a:r>
            <a:endParaRPr lang="ru-RU" b="1" dirty="0"/>
          </a:p>
        </p:txBody>
      </p:sp>
      <p:pic>
        <p:nvPicPr>
          <p:cNvPr id="1027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92796"/>
            <a:ext cx="5800725" cy="3629025"/>
          </a:xfrm>
          <a:prstGeom prst="rect">
            <a:avLst/>
          </a:prstGeom>
          <a:noFill/>
        </p:spPr>
      </p:pic>
      <p:grpSp>
        <p:nvGrpSpPr>
          <p:cNvPr id="37" name="Группа 36"/>
          <p:cNvGrpSpPr/>
          <p:nvPr/>
        </p:nvGrpSpPr>
        <p:grpSpPr>
          <a:xfrm>
            <a:off x="3743908" y="2924944"/>
            <a:ext cx="252028" cy="135632"/>
            <a:chOff x="3743908" y="2924944"/>
            <a:chExt cx="252028" cy="13563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491880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НЕТ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608004" y="2744924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>
              <a:endCxn id="22" idx="2"/>
            </p:cNvCxnSpPr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015716" y="34650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результате в тетради получится что-то похожее на это:</a:t>
            </a:r>
            <a:endParaRPr lang="ru-RU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2051720" y="4401108"/>
            <a:ext cx="234026" cy="252028"/>
            <a:chOff x="4608004" y="2744924"/>
            <a:chExt cx="234026" cy="252028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2339752" y="4401108"/>
            <a:ext cx="234026" cy="252028"/>
            <a:chOff x="4608004" y="2744924"/>
            <a:chExt cx="234026" cy="252028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4031940" y="4581128"/>
            <a:ext cx="252028" cy="135632"/>
            <a:chOff x="3743908" y="2924944"/>
            <a:chExt cx="252028" cy="135632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3779912" y="4581128"/>
            <a:ext cx="252028" cy="135632"/>
            <a:chOff x="3743908" y="2924944"/>
            <a:chExt cx="252028" cy="13563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3203848" y="4581128"/>
            <a:ext cx="252028" cy="135632"/>
            <a:chOff x="3743908" y="2924944"/>
            <a:chExt cx="252028" cy="135632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2915816" y="4581128"/>
            <a:ext cx="252028" cy="135632"/>
            <a:chOff x="3743908" y="2924944"/>
            <a:chExt cx="252028" cy="135632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2627784" y="4581128"/>
            <a:ext cx="252028" cy="135632"/>
            <a:chOff x="3743908" y="2924944"/>
            <a:chExt cx="252028" cy="135632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3491880" y="4401108"/>
            <a:ext cx="234026" cy="252028"/>
            <a:chOff x="4608004" y="2744924"/>
            <a:chExt cx="234026" cy="252028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60"/>
          <p:cNvGrpSpPr/>
          <p:nvPr/>
        </p:nvGrpSpPr>
        <p:grpSpPr>
          <a:xfrm>
            <a:off x="4319972" y="4437112"/>
            <a:ext cx="234026" cy="252028"/>
            <a:chOff x="4608004" y="2744924"/>
            <a:chExt cx="234026" cy="25202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375756" y="2744924"/>
          <a:ext cx="4250342" cy="1296144"/>
        </p:xfrm>
        <a:graphic>
          <a:graphicData uri="http://schemas.openxmlformats.org/presentationml/2006/ole">
            <p:oleObj spid="_x0000_s2050" name="Equation" r:id="rId4" imgW="74916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47925" y="2744788"/>
          <a:ext cx="4106863" cy="1296987"/>
        </p:xfrm>
        <a:graphic>
          <a:graphicData uri="http://schemas.openxmlformats.org/presentationml/2006/ole">
            <p:oleObj spid="_x0000_s29698" name="Equation" r:id="rId4" imgW="72360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836738" y="2744788"/>
          <a:ext cx="5330825" cy="1296987"/>
        </p:xfrm>
        <a:graphic>
          <a:graphicData uri="http://schemas.openxmlformats.org/presentationml/2006/ole">
            <p:oleObj spid="_x0000_s30722" name="Equation" r:id="rId4" imgW="93960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989263" y="2744788"/>
          <a:ext cx="3025775" cy="1296987"/>
        </p:xfrm>
        <a:graphic>
          <a:graphicData uri="http://schemas.openxmlformats.org/presentationml/2006/ole">
            <p:oleObj spid="_x0000_s31746" name="Equation" r:id="rId4" imgW="53316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844800" y="2744788"/>
          <a:ext cx="3314700" cy="1296987"/>
        </p:xfrm>
        <a:graphic>
          <a:graphicData uri="http://schemas.openxmlformats.org/presentationml/2006/ole">
            <p:oleObj spid="_x0000_s32770" name="Equation" r:id="rId4" imgW="58392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89150" y="2744788"/>
          <a:ext cx="4827588" cy="1296987"/>
        </p:xfrm>
        <a:graphic>
          <a:graphicData uri="http://schemas.openxmlformats.org/presentationml/2006/ole">
            <p:oleObj spid="_x0000_s33794" name="Equation" r:id="rId4" imgW="85068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89150" y="2744788"/>
          <a:ext cx="4827588" cy="1296987"/>
        </p:xfrm>
        <a:graphic>
          <a:graphicData uri="http://schemas.openxmlformats.org/presentationml/2006/ole">
            <p:oleObj spid="_x0000_s34818" name="Equation" r:id="rId4" imgW="850680" imgH="228600" progId="Equation.DSMT4">
              <p:embed/>
            </p:oleObj>
          </a:graphicData>
        </a:graphic>
      </p:graphicFrame>
    </p:spTree>
  </p:cSld>
  <p:clrMapOvr>
    <a:masterClrMapping/>
  </p:clrMapOvr>
  <p:transition advClick="0" advTm="9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53</Words>
  <Application>Microsoft Office PowerPoint</Application>
  <PresentationFormat>Экран (4:3)</PresentationFormat>
  <Paragraphs>22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MathType 5.0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155</cp:revision>
  <dcterms:created xsi:type="dcterms:W3CDTF">2014-10-16T13:15:09Z</dcterms:created>
  <dcterms:modified xsi:type="dcterms:W3CDTF">2015-03-15T19:14:47Z</dcterms:modified>
</cp:coreProperties>
</file>