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916832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/>
              <a:t>Тема урока:</a:t>
            </a:r>
          </a:p>
          <a:p>
            <a:endParaRPr lang="ru-RU" sz="3600" dirty="0" smtClean="0"/>
          </a:p>
          <a:p>
            <a:r>
              <a:rPr lang="ru-RU" sz="3600" dirty="0" smtClean="0"/>
              <a:t>Функция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699792" y="2996952"/>
          <a:ext cx="3168352" cy="696341"/>
        </p:xfrm>
        <a:graphic>
          <a:graphicData uri="http://schemas.openxmlformats.org/presentationml/2006/ole">
            <p:oleObj spid="_x0000_s1026" name="Equation" r:id="rId4" imgW="11556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601913" y="2133600"/>
          <a:ext cx="2959100" cy="695325"/>
        </p:xfrm>
        <a:graphic>
          <a:graphicData uri="http://schemas.openxmlformats.org/presentationml/2006/ole">
            <p:oleObj spid="_x0000_s3074" name="Equation" r:id="rId4" imgW="1079280" imgH="2538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1124744"/>
            <a:ext cx="936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Найдите координаты вершины параболы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771800" y="1844824"/>
          <a:ext cx="3341688" cy="695325"/>
        </p:xfrm>
        <a:graphic>
          <a:graphicData uri="http://schemas.openxmlformats.org/presentationml/2006/ole">
            <p:oleObj spid="_x0000_s2050" name="Equation" r:id="rId4" imgW="1218960" imgH="2538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1124744"/>
            <a:ext cx="1080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Y/N</a:t>
            </a:r>
          </a:p>
          <a:p>
            <a:endParaRPr lang="en-US" sz="4000" b="1" dirty="0" smtClean="0"/>
          </a:p>
        </p:txBody>
      </p:sp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2843808" y="2996952"/>
          <a:ext cx="1565275" cy="660400"/>
        </p:xfrm>
        <a:graphic>
          <a:graphicData uri="http://schemas.openxmlformats.org/presentationml/2006/ole">
            <p:oleObj spid="_x0000_s2051" name="Equation" r:id="rId5" imgW="571320" imgH="241200" progId="Equation.DSMT4">
              <p:embed/>
            </p:oleObj>
          </a:graphicData>
        </a:graphic>
      </p:graphicFrame>
      <p:graphicFrame>
        <p:nvGraphicFramePr>
          <p:cNvPr id="2052" name="Object 2"/>
          <p:cNvGraphicFramePr>
            <a:graphicFrameLocks noChangeAspect="1"/>
          </p:cNvGraphicFramePr>
          <p:nvPr/>
        </p:nvGraphicFramePr>
        <p:xfrm>
          <a:off x="2843808" y="3789040"/>
          <a:ext cx="1600200" cy="660400"/>
        </p:xfrm>
        <a:graphic>
          <a:graphicData uri="http://schemas.openxmlformats.org/presentationml/2006/ole">
            <p:oleObj spid="_x0000_s2052" name="Equation" r:id="rId6" imgW="58392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411760" y="1916832"/>
          <a:ext cx="2019300" cy="695325"/>
        </p:xfrm>
        <a:graphic>
          <a:graphicData uri="http://schemas.openxmlformats.org/presentationml/2006/ole">
            <p:oleObj spid="_x0000_s4098" name="Equation" r:id="rId4" imgW="736560" imgH="2538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1124744"/>
            <a:ext cx="1080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Y/N</a:t>
            </a:r>
          </a:p>
          <a:p>
            <a:endParaRPr lang="en-US" sz="40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303240" y="1196752"/>
            <a:ext cx="421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Вершина параболы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1980129"/>
            <a:ext cx="421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–  это точка (0;3).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619375" y="2133600"/>
          <a:ext cx="2924175" cy="695325"/>
        </p:xfrm>
        <a:graphic>
          <a:graphicData uri="http://schemas.openxmlformats.org/presentationml/2006/ole">
            <p:oleObj spid="_x0000_s5122" name="Equation" r:id="rId4" imgW="1066680" imgH="2538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1124744"/>
            <a:ext cx="936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9712" y="980728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Определите координаты вершины параболы самым простым способом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79712" y="980728"/>
            <a:ext cx="68407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Вершина параболы – это точка пересечения параболы с</a:t>
            </a:r>
          </a:p>
          <a:p>
            <a:endParaRPr lang="ru-RU" sz="3200" dirty="0" smtClean="0"/>
          </a:p>
          <a:p>
            <a:r>
              <a:rPr lang="ru-RU" sz="3200" dirty="0" smtClean="0"/>
              <a:t>А) осью Ох</a:t>
            </a:r>
          </a:p>
          <a:p>
            <a:r>
              <a:rPr lang="ru-RU" sz="3200" dirty="0" smtClean="0"/>
              <a:t>В</a:t>
            </a:r>
            <a:r>
              <a:rPr lang="ru-RU" sz="3200" dirty="0" smtClean="0"/>
              <a:t>) осью </a:t>
            </a:r>
            <a:r>
              <a:rPr lang="ru-RU" sz="3200" dirty="0" err="1" smtClean="0"/>
              <a:t>Оу</a:t>
            </a:r>
            <a:endParaRPr lang="ru-RU" sz="3200" dirty="0" smtClean="0"/>
          </a:p>
          <a:p>
            <a:r>
              <a:rPr lang="ru-RU" sz="3200" dirty="0" smtClean="0"/>
              <a:t>С) осью симметрии</a:t>
            </a:r>
          </a:p>
          <a:p>
            <a:r>
              <a:rPr lang="en-US" sz="3200" dirty="0" smtClean="0"/>
              <a:t>D) </a:t>
            </a:r>
            <a:r>
              <a:rPr lang="ru-RU" sz="3200" dirty="0" smtClean="0"/>
              <a:t>п</a:t>
            </a:r>
            <a:r>
              <a:rPr lang="ru-RU" sz="3200" dirty="0" smtClean="0"/>
              <a:t>рямой 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124744"/>
            <a:ext cx="12241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АВ</a:t>
            </a:r>
          </a:p>
          <a:p>
            <a:r>
              <a:rPr lang="en-US" sz="4400" b="1" dirty="0" smtClean="0"/>
              <a:t>CD</a:t>
            </a:r>
          </a:p>
        </p:txBody>
      </p:sp>
      <p:graphicFrame>
        <p:nvGraphicFramePr>
          <p:cNvPr id="6147" name="Object 2"/>
          <p:cNvGraphicFramePr>
            <a:graphicFrameLocks noChangeAspect="1"/>
          </p:cNvGraphicFramePr>
          <p:nvPr/>
        </p:nvGraphicFramePr>
        <p:xfrm>
          <a:off x="3923928" y="3870747"/>
          <a:ext cx="1447080" cy="638373"/>
        </p:xfrm>
        <a:graphic>
          <a:graphicData uri="http://schemas.openxmlformats.org/presentationml/2006/ole">
            <p:oleObj spid="_x0000_s6147" name="Equation" r:id="rId4" imgW="54576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67744" y="1196752"/>
            <a:ext cx="421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Параболу 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139952" y="1077491"/>
          <a:ext cx="1323975" cy="695325"/>
        </p:xfrm>
        <a:graphic>
          <a:graphicData uri="http://schemas.openxmlformats.org/presentationml/2006/ole">
            <p:oleObj spid="_x0000_s7170" name="Equation" r:id="rId4" imgW="482400" imgH="2538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1124744"/>
            <a:ext cx="1080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Y/N</a:t>
            </a:r>
          </a:p>
          <a:p>
            <a:endParaRPr lang="en-US" sz="40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267744" y="1772816"/>
            <a:ext cx="6445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r>
              <a:rPr lang="ru-RU" sz="3200" dirty="0" smtClean="0"/>
              <a:t>двинули вдоль Ох вправо на 4, вдоль </a:t>
            </a:r>
            <a:r>
              <a:rPr lang="ru-RU" sz="3200" dirty="0" err="1" smtClean="0"/>
              <a:t>Оу</a:t>
            </a:r>
            <a:r>
              <a:rPr lang="ru-RU" sz="3200" dirty="0" smtClean="0"/>
              <a:t> – вниз на 3. Получили параболу</a:t>
            </a:r>
            <a:endParaRPr lang="ru-RU" sz="3200" dirty="0"/>
          </a:p>
        </p:txBody>
      </p:sp>
      <p:graphicFrame>
        <p:nvGraphicFramePr>
          <p:cNvPr id="7171" name="Object 2"/>
          <p:cNvGraphicFramePr>
            <a:graphicFrameLocks noChangeAspect="1"/>
          </p:cNvGraphicFramePr>
          <p:nvPr/>
        </p:nvGraphicFramePr>
        <p:xfrm>
          <a:off x="2411760" y="3429000"/>
          <a:ext cx="3030538" cy="695325"/>
        </p:xfrm>
        <a:graphic>
          <a:graphicData uri="http://schemas.openxmlformats.org/presentationml/2006/ole">
            <p:oleObj spid="_x0000_s7171" name="Equation" r:id="rId5" imgW="110484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588642" y="1196752"/>
          <a:ext cx="4284663" cy="695325"/>
        </p:xfrm>
        <a:graphic>
          <a:graphicData uri="http://schemas.openxmlformats.org/presentationml/2006/ole">
            <p:oleObj spid="_x0000_s8194" name="Equation" r:id="rId4" imgW="1562040" imgH="2538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1124744"/>
            <a:ext cx="1080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Y/N</a:t>
            </a:r>
          </a:p>
          <a:p>
            <a:endParaRPr lang="en-US" sz="40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195736" y="2075364"/>
            <a:ext cx="6445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Эта парабола получается сдвигом параболы                вниз на 2,2 и влево на ¼. </a:t>
            </a:r>
            <a:endParaRPr lang="ru-RU" sz="3200" dirty="0"/>
          </a:p>
        </p:txBody>
      </p:sp>
      <p:graphicFrame>
        <p:nvGraphicFramePr>
          <p:cNvPr id="7171" name="Object 2"/>
          <p:cNvGraphicFramePr>
            <a:graphicFrameLocks noChangeAspect="1"/>
          </p:cNvGraphicFramePr>
          <p:nvPr/>
        </p:nvGraphicFramePr>
        <p:xfrm>
          <a:off x="4067944" y="2507412"/>
          <a:ext cx="1322387" cy="695325"/>
        </p:xfrm>
        <a:graphic>
          <a:graphicData uri="http://schemas.openxmlformats.org/presentationml/2006/ole">
            <p:oleObj spid="_x0000_s8195" name="Equation" r:id="rId5" imgW="4824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83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MathType 5.0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14</cp:revision>
  <dcterms:created xsi:type="dcterms:W3CDTF">2015-04-15T20:04:09Z</dcterms:created>
  <dcterms:modified xsi:type="dcterms:W3CDTF">2015-04-15T20:28:55Z</dcterms:modified>
</cp:coreProperties>
</file>