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76672"/>
            <a:ext cx="6984624" cy="5520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725" y="495300"/>
            <a:ext cx="871855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41325"/>
            <a:ext cx="8686800" cy="597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275" y="442913"/>
            <a:ext cx="8553450" cy="597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699792" y="6021288"/>
            <a:ext cx="280831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99792" y="6021288"/>
            <a:ext cx="280831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525" y="452438"/>
            <a:ext cx="8362950" cy="595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99792" y="6021288"/>
            <a:ext cx="280831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0"/>
            <a:ext cx="4057650" cy="664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 t="16251"/>
          <a:stretch>
            <a:fillRect/>
          </a:stretch>
        </p:blipFill>
        <p:spPr bwMode="auto">
          <a:xfrm>
            <a:off x="5004048" y="1052736"/>
            <a:ext cx="3807520" cy="371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 t="7783"/>
          <a:stretch>
            <a:fillRect/>
          </a:stretch>
        </p:blipFill>
        <p:spPr bwMode="auto">
          <a:xfrm>
            <a:off x="5364088" y="4509120"/>
            <a:ext cx="3064569" cy="853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179512" y="3429000"/>
            <a:ext cx="84969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99792" y="6021288"/>
            <a:ext cx="280831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 t="1316"/>
          <a:stretch>
            <a:fillRect/>
          </a:stretch>
        </p:blipFill>
        <p:spPr bwMode="auto">
          <a:xfrm>
            <a:off x="0" y="764704"/>
            <a:ext cx="8912203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99792" y="6021288"/>
            <a:ext cx="280831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6672"/>
            <a:ext cx="3888432" cy="292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 t="7795"/>
          <a:stretch>
            <a:fillRect/>
          </a:stretch>
        </p:blipFill>
        <p:spPr bwMode="auto">
          <a:xfrm>
            <a:off x="4427984" y="980728"/>
            <a:ext cx="4339009" cy="851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645024"/>
            <a:ext cx="3513956" cy="2585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0" y="3933056"/>
            <a:ext cx="451961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0</Words>
  <Application>Microsoft Office PowerPoint</Application>
  <PresentationFormat>Экран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10</cp:revision>
  <dcterms:created xsi:type="dcterms:W3CDTF">2017-01-30T18:59:43Z</dcterms:created>
  <dcterms:modified xsi:type="dcterms:W3CDTF">2017-01-30T19:41:11Z</dcterms:modified>
</cp:coreProperties>
</file>