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6" r:id="rId14"/>
    <p:sldId id="27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72" autoAdjust="0"/>
    <p:restoredTop sz="94660"/>
  </p:normalViewPr>
  <p:slideViewPr>
    <p:cSldViewPr>
      <p:cViewPr>
        <p:scale>
          <a:sx n="100" d="100"/>
          <a:sy n="100" d="100"/>
        </p:scale>
        <p:origin x="-1162" y="4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E8F82A-AF81-4423-B8B7-2D5546D1B85E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0D05F-858A-466C-B892-9B5E1ED782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 advTm="7000"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7000">
    <p:sndAc>
      <p:stSnd>
        <p:snd r:embed="rId13" name="chimes.wav"/>
      </p:stSnd>
    </p:sndAc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8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9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10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7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2348880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 урока: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35696" y="2852936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Окружность и круг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957388" y="2457450"/>
          <a:ext cx="5270500" cy="1955800"/>
        </p:xfrm>
        <a:graphic>
          <a:graphicData uri="http://schemas.openxmlformats.org/presentationml/2006/ole">
            <p:oleObj spid="_x0000_s9218" name="Equation" r:id="rId4" imgW="123156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446338" y="2457450"/>
          <a:ext cx="4292600" cy="1955800"/>
        </p:xfrm>
        <a:graphic>
          <a:graphicData uri="http://schemas.openxmlformats.org/presentationml/2006/ole">
            <p:oleObj spid="_x0000_s10242" name="Equation" r:id="rId4" imgW="100296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608263" y="2457450"/>
          <a:ext cx="3967162" cy="1955800"/>
        </p:xfrm>
        <a:graphic>
          <a:graphicData uri="http://schemas.openxmlformats.org/presentationml/2006/ole">
            <p:oleObj spid="_x0000_s11266" name="Equation" r:id="rId4" imgW="92700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  <a:p>
            <a:pPr algn="ctr"/>
            <a:r>
              <a:rPr lang="ru-RU" b="1" dirty="0" smtClean="0"/>
              <a:t>ответ</a:t>
            </a:r>
          </a:p>
        </p:txBody>
      </p:sp>
      <p:pic>
        <p:nvPicPr>
          <p:cNvPr id="4" name="Picture 3" descr="C:\Users\Михаил\Desktop\foto_5394.jpg"/>
          <p:cNvPicPr>
            <a:picLocks noChangeAspect="1" noChangeArrowheads="1"/>
          </p:cNvPicPr>
          <p:nvPr/>
        </p:nvPicPr>
        <p:blipFill>
          <a:blip r:embed="rId2" cstate="print"/>
          <a:srcRect t="22819" b="37497"/>
          <a:stretch>
            <a:fillRect/>
          </a:stretch>
        </p:blipFill>
        <p:spPr bwMode="auto">
          <a:xfrm>
            <a:off x="1691680" y="1736812"/>
            <a:ext cx="5800725" cy="1440160"/>
          </a:xfrm>
          <a:prstGeom prst="rect">
            <a:avLst/>
          </a:prstGeom>
          <a:noFill/>
        </p:spPr>
      </p:pic>
      <p:grpSp>
        <p:nvGrpSpPr>
          <p:cNvPr id="17" name="Группа 16"/>
          <p:cNvGrpSpPr/>
          <p:nvPr/>
        </p:nvGrpSpPr>
        <p:grpSpPr>
          <a:xfrm>
            <a:off x="4319972" y="2348880"/>
            <a:ext cx="234026" cy="252028"/>
            <a:chOff x="4608004" y="2744924"/>
            <a:chExt cx="234026" cy="252028"/>
          </a:xfrm>
        </p:grpSpPr>
        <p:cxnSp>
          <p:nvCxnSpPr>
            <p:cNvPr id="18" name="Прямая соединительная линия 17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Прямая соединительная линия 18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Группа 19"/>
          <p:cNvGrpSpPr/>
          <p:nvPr/>
        </p:nvGrpSpPr>
        <p:grpSpPr>
          <a:xfrm>
            <a:off x="3203848" y="2348880"/>
            <a:ext cx="234026" cy="252028"/>
            <a:chOff x="4608004" y="2744924"/>
            <a:chExt cx="234026" cy="252028"/>
          </a:xfrm>
        </p:grpSpPr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единительная линия 21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Группа 22"/>
          <p:cNvGrpSpPr/>
          <p:nvPr/>
        </p:nvGrpSpPr>
        <p:grpSpPr>
          <a:xfrm>
            <a:off x="5436096" y="2528900"/>
            <a:ext cx="252028" cy="135632"/>
            <a:chOff x="3743908" y="2924944"/>
            <a:chExt cx="252028" cy="135632"/>
          </a:xfrm>
        </p:grpSpPr>
        <p:cxnSp>
          <p:nvCxnSpPr>
            <p:cNvPr id="24" name="Прямая соединительная линия 23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Прямая соединительная линия 24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единительная линия 25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Группа 26"/>
          <p:cNvGrpSpPr/>
          <p:nvPr/>
        </p:nvGrpSpPr>
        <p:grpSpPr>
          <a:xfrm>
            <a:off x="5148064" y="2528900"/>
            <a:ext cx="252028" cy="135632"/>
            <a:chOff x="3743908" y="2924944"/>
            <a:chExt cx="252028" cy="135632"/>
          </a:xfrm>
        </p:grpSpPr>
        <p:cxnSp>
          <p:nvCxnSpPr>
            <p:cNvPr id="28" name="Прямая соединительная линия 27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Группа 30"/>
          <p:cNvGrpSpPr/>
          <p:nvPr/>
        </p:nvGrpSpPr>
        <p:grpSpPr>
          <a:xfrm>
            <a:off x="4031940" y="2528900"/>
            <a:ext cx="252028" cy="135632"/>
            <a:chOff x="3743908" y="2924944"/>
            <a:chExt cx="252028" cy="135632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Группа 34"/>
          <p:cNvGrpSpPr/>
          <p:nvPr/>
        </p:nvGrpSpPr>
        <p:grpSpPr>
          <a:xfrm>
            <a:off x="3491880" y="2528900"/>
            <a:ext cx="252028" cy="135632"/>
            <a:chOff x="3743908" y="2924944"/>
            <a:chExt cx="252028" cy="135632"/>
          </a:xfrm>
        </p:grpSpPr>
        <p:cxnSp>
          <p:nvCxnSpPr>
            <p:cNvPr id="36" name="Прямая соединительная линия 35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Прямая соединительная линия 36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единительная линия 37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Группа 38"/>
          <p:cNvGrpSpPr/>
          <p:nvPr/>
        </p:nvGrpSpPr>
        <p:grpSpPr>
          <a:xfrm>
            <a:off x="2915816" y="2528900"/>
            <a:ext cx="252028" cy="135632"/>
            <a:chOff x="3743908" y="2924944"/>
            <a:chExt cx="252028" cy="135632"/>
          </a:xfrm>
        </p:grpSpPr>
        <p:cxnSp>
          <p:nvCxnSpPr>
            <p:cNvPr id="40" name="Прямая соединительная линия 39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Прямая соединительная линия 41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Группа 42"/>
          <p:cNvGrpSpPr/>
          <p:nvPr/>
        </p:nvGrpSpPr>
        <p:grpSpPr>
          <a:xfrm>
            <a:off x="3743908" y="2348880"/>
            <a:ext cx="234026" cy="252028"/>
            <a:chOff x="4608004" y="2744924"/>
            <a:chExt cx="234026" cy="252028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Группа 48"/>
          <p:cNvGrpSpPr/>
          <p:nvPr/>
        </p:nvGrpSpPr>
        <p:grpSpPr>
          <a:xfrm>
            <a:off x="4860032" y="2528900"/>
            <a:ext cx="252028" cy="135632"/>
            <a:chOff x="3743908" y="2924944"/>
            <a:chExt cx="252028" cy="135632"/>
          </a:xfrm>
        </p:grpSpPr>
        <p:cxnSp>
          <p:nvCxnSpPr>
            <p:cNvPr id="50" name="Прямая соединительная линия 49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Прямая соединительная линия 50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" name="Группа 52"/>
          <p:cNvGrpSpPr/>
          <p:nvPr/>
        </p:nvGrpSpPr>
        <p:grpSpPr>
          <a:xfrm>
            <a:off x="4608004" y="2528900"/>
            <a:ext cx="252028" cy="135632"/>
            <a:chOff x="3743908" y="2924944"/>
            <a:chExt cx="252028" cy="135632"/>
          </a:xfrm>
        </p:grpSpPr>
        <p:cxnSp>
          <p:nvCxnSpPr>
            <p:cNvPr id="54" name="Прямая соединительная линия 53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TextBox 56"/>
          <p:cNvSpPr txBox="1"/>
          <p:nvPr/>
        </p:nvSpPr>
        <p:spPr>
          <a:xfrm>
            <a:off x="1511660" y="3681028"/>
            <a:ext cx="630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Нет ошибок ++</a:t>
            </a:r>
          </a:p>
          <a:p>
            <a:r>
              <a:rPr lang="ru-RU" dirty="0" smtClean="0"/>
              <a:t>Одна </a:t>
            </a:r>
            <a:r>
              <a:rPr lang="ru-RU" dirty="0" smtClean="0"/>
              <a:t>ошибка </a:t>
            </a:r>
            <a:r>
              <a:rPr lang="ru-RU" dirty="0" smtClean="0"/>
              <a:t>+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  <a:p>
            <a:pPr algn="ctr"/>
            <a:r>
              <a:rPr lang="ru-RU" b="1" dirty="0" smtClean="0"/>
              <a:t>правила</a:t>
            </a:r>
            <a:endParaRPr lang="ru-RU" b="1" dirty="0"/>
          </a:p>
        </p:txBody>
      </p:sp>
      <p:pic>
        <p:nvPicPr>
          <p:cNvPr id="1027" name="Picture 3" descr="C:\Users\Михаил\Desktop\foto_53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592796"/>
            <a:ext cx="5800725" cy="3629025"/>
          </a:xfrm>
          <a:prstGeom prst="rect">
            <a:avLst/>
          </a:prstGeom>
          <a:noFill/>
        </p:spPr>
      </p:pic>
      <p:grpSp>
        <p:nvGrpSpPr>
          <p:cNvPr id="37" name="Группа 36"/>
          <p:cNvGrpSpPr/>
          <p:nvPr/>
        </p:nvGrpSpPr>
        <p:grpSpPr>
          <a:xfrm>
            <a:off x="3743908" y="2924944"/>
            <a:ext cx="252028" cy="135632"/>
            <a:chOff x="3743908" y="2924944"/>
            <a:chExt cx="252028" cy="135632"/>
          </a:xfrm>
        </p:grpSpPr>
        <p:cxnSp>
          <p:nvCxnSpPr>
            <p:cNvPr id="9" name="Прямая соединительная линия 8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3491880" y="238488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ДА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55976" y="2384884"/>
            <a:ext cx="7560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НЕТ</a:t>
            </a:r>
            <a:endParaRPr lang="ru-RU" b="1" dirty="0">
              <a:solidFill>
                <a:srgbClr val="FF0000"/>
              </a:solidFill>
            </a:endParaRPr>
          </a:p>
        </p:txBody>
      </p:sp>
      <p:grpSp>
        <p:nvGrpSpPr>
          <p:cNvPr id="30" name="Группа 29"/>
          <p:cNvGrpSpPr/>
          <p:nvPr/>
        </p:nvGrpSpPr>
        <p:grpSpPr>
          <a:xfrm>
            <a:off x="4608004" y="2744924"/>
            <a:ext cx="234026" cy="252028"/>
            <a:chOff x="4608004" y="2744924"/>
            <a:chExt cx="234026" cy="252028"/>
          </a:xfrm>
        </p:grpSpPr>
        <p:cxnSp>
          <p:nvCxnSpPr>
            <p:cNvPr id="21" name="Прямая соединительная линия 20"/>
            <p:cNvCxnSpPr>
              <a:endCxn id="22" idx="2"/>
            </p:cNvCxnSpPr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2015716" y="3465004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 результате в тетради получится что-то похожее на это:</a:t>
            </a:r>
            <a:endParaRPr lang="ru-RU" dirty="0"/>
          </a:p>
        </p:txBody>
      </p:sp>
      <p:grpSp>
        <p:nvGrpSpPr>
          <p:cNvPr id="31" name="Группа 30"/>
          <p:cNvGrpSpPr/>
          <p:nvPr/>
        </p:nvGrpSpPr>
        <p:grpSpPr>
          <a:xfrm>
            <a:off x="2051720" y="4401108"/>
            <a:ext cx="234026" cy="252028"/>
            <a:chOff x="4608004" y="2744924"/>
            <a:chExt cx="234026" cy="252028"/>
          </a:xfrm>
        </p:grpSpPr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Прямая соединительная линия 32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Группа 33"/>
          <p:cNvGrpSpPr/>
          <p:nvPr/>
        </p:nvGrpSpPr>
        <p:grpSpPr>
          <a:xfrm>
            <a:off x="2339752" y="4401108"/>
            <a:ext cx="234026" cy="252028"/>
            <a:chOff x="4608004" y="2744924"/>
            <a:chExt cx="234026" cy="252028"/>
          </a:xfrm>
        </p:grpSpPr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Группа 37"/>
          <p:cNvGrpSpPr/>
          <p:nvPr/>
        </p:nvGrpSpPr>
        <p:grpSpPr>
          <a:xfrm>
            <a:off x="4031940" y="4581128"/>
            <a:ext cx="252028" cy="135632"/>
            <a:chOff x="3743908" y="2924944"/>
            <a:chExt cx="252028" cy="135632"/>
          </a:xfrm>
        </p:grpSpPr>
        <p:cxnSp>
          <p:nvCxnSpPr>
            <p:cNvPr id="39" name="Прямая соединительная линия 38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Прямая соединительная линия 39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Группа 41"/>
          <p:cNvGrpSpPr/>
          <p:nvPr/>
        </p:nvGrpSpPr>
        <p:grpSpPr>
          <a:xfrm>
            <a:off x="3779912" y="4581128"/>
            <a:ext cx="252028" cy="135632"/>
            <a:chOff x="3743908" y="2924944"/>
            <a:chExt cx="252028" cy="135632"/>
          </a:xfrm>
        </p:grpSpPr>
        <p:cxnSp>
          <p:nvCxnSpPr>
            <p:cNvPr id="43" name="Прямая соединительная линия 42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Прямая соединительная линия 43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Группа 45"/>
          <p:cNvGrpSpPr/>
          <p:nvPr/>
        </p:nvGrpSpPr>
        <p:grpSpPr>
          <a:xfrm>
            <a:off x="3203848" y="4581128"/>
            <a:ext cx="252028" cy="135632"/>
            <a:chOff x="3743908" y="2924944"/>
            <a:chExt cx="252028" cy="135632"/>
          </a:xfrm>
        </p:grpSpPr>
        <p:cxnSp>
          <p:nvCxnSpPr>
            <p:cNvPr id="47" name="Прямая соединительная линия 46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Группа 49"/>
          <p:cNvGrpSpPr/>
          <p:nvPr/>
        </p:nvGrpSpPr>
        <p:grpSpPr>
          <a:xfrm>
            <a:off x="2915816" y="4581128"/>
            <a:ext cx="252028" cy="135632"/>
            <a:chOff x="3743908" y="2924944"/>
            <a:chExt cx="252028" cy="135632"/>
          </a:xfrm>
        </p:grpSpPr>
        <p:cxnSp>
          <p:nvCxnSpPr>
            <p:cNvPr id="51" name="Прямая соединительная линия 50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Прямая соединительная линия 51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Группа 53"/>
          <p:cNvGrpSpPr/>
          <p:nvPr/>
        </p:nvGrpSpPr>
        <p:grpSpPr>
          <a:xfrm>
            <a:off x="2627784" y="4581128"/>
            <a:ext cx="252028" cy="135632"/>
            <a:chOff x="3743908" y="2924944"/>
            <a:chExt cx="252028" cy="135632"/>
          </a:xfrm>
        </p:grpSpPr>
        <p:cxnSp>
          <p:nvCxnSpPr>
            <p:cNvPr id="55" name="Прямая соединительная линия 54"/>
            <p:cNvCxnSpPr/>
            <p:nvPr/>
          </p:nvCxnSpPr>
          <p:spPr>
            <a:xfrm>
              <a:off x="3743908" y="2996952"/>
              <a:ext cx="252028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Прямая соединительная линия 55"/>
            <p:cNvCxnSpPr/>
            <p:nvPr/>
          </p:nvCxnSpPr>
          <p:spPr>
            <a:xfrm>
              <a:off x="3995936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>
              <a:off x="3743908" y="2924944"/>
              <a:ext cx="0" cy="135632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Группа 57"/>
          <p:cNvGrpSpPr/>
          <p:nvPr/>
        </p:nvGrpSpPr>
        <p:grpSpPr>
          <a:xfrm>
            <a:off x="3491880" y="4401108"/>
            <a:ext cx="234026" cy="252028"/>
            <a:chOff x="4608004" y="2744924"/>
            <a:chExt cx="234026" cy="252028"/>
          </a:xfrm>
        </p:grpSpPr>
        <p:cxnSp>
          <p:nvCxnSpPr>
            <p:cNvPr id="59" name="Прямая соединительная линия 58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Прямая соединительная линия 59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Группа 60"/>
          <p:cNvGrpSpPr/>
          <p:nvPr/>
        </p:nvGrpSpPr>
        <p:grpSpPr>
          <a:xfrm>
            <a:off x="4319972" y="4437112"/>
            <a:ext cx="234026" cy="252028"/>
            <a:chOff x="4608004" y="2744924"/>
            <a:chExt cx="234026" cy="252028"/>
          </a:xfrm>
        </p:grpSpPr>
        <p:cxnSp>
          <p:nvCxnSpPr>
            <p:cNvPr id="62" name="Прямая соединительная линия 61"/>
            <p:cNvCxnSpPr/>
            <p:nvPr/>
          </p:nvCxnSpPr>
          <p:spPr>
            <a:xfrm flipV="1">
              <a:off x="4608004" y="2754216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Прямая соединительная линия 62"/>
            <p:cNvCxnSpPr/>
            <p:nvPr/>
          </p:nvCxnSpPr>
          <p:spPr>
            <a:xfrm flipH="1" flipV="1">
              <a:off x="4716016" y="2744924"/>
              <a:ext cx="126014" cy="242736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555776" y="2456892"/>
          <a:ext cx="4076650" cy="1956792"/>
        </p:xfrm>
        <a:graphic>
          <a:graphicData uri="http://schemas.openxmlformats.org/presentationml/2006/ole">
            <p:oleObj spid="_x0000_s2050" name="Equation" r:id="rId4" imgW="95220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7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908300" y="2457450"/>
          <a:ext cx="3370263" cy="1955800"/>
        </p:xfrm>
        <a:graphic>
          <a:graphicData uri="http://schemas.openxmlformats.org/presentationml/2006/ole">
            <p:oleObj spid="_x0000_s3074" name="Equation" r:id="rId4" imgW="78732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7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446338" y="2484438"/>
          <a:ext cx="4294187" cy="1901825"/>
        </p:xfrm>
        <a:graphic>
          <a:graphicData uri="http://schemas.openxmlformats.org/presentationml/2006/ole">
            <p:oleObj spid="_x0000_s4098" name="Equation" r:id="rId4" imgW="1002960" imgH="444240" progId="Equation.DSMT4">
              <p:embed/>
            </p:oleObj>
          </a:graphicData>
        </a:graphic>
      </p:graphicFrame>
    </p:spTree>
  </p:cSld>
  <p:clrMapOvr>
    <a:masterClrMapping/>
  </p:clrMapOvr>
  <p:transition advClick="0" advTm="7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473325" y="2457450"/>
          <a:ext cx="4240213" cy="1955800"/>
        </p:xfrm>
        <a:graphic>
          <a:graphicData uri="http://schemas.openxmlformats.org/presentationml/2006/ole">
            <p:oleObj spid="_x0000_s5122" name="Equation" r:id="rId4" imgW="99036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7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473325" y="2457450"/>
          <a:ext cx="4240213" cy="1955800"/>
        </p:xfrm>
        <a:graphic>
          <a:graphicData uri="http://schemas.openxmlformats.org/presentationml/2006/ole">
            <p:oleObj spid="_x0000_s6146" name="Equation" r:id="rId4" imgW="99036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7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179763" y="2457450"/>
          <a:ext cx="2825750" cy="1955800"/>
        </p:xfrm>
        <a:graphic>
          <a:graphicData uri="http://schemas.openxmlformats.org/presentationml/2006/ole">
            <p:oleObj spid="_x0000_s7170" name="Equation" r:id="rId4" imgW="66024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7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1720" y="548680"/>
            <a:ext cx="4968552" cy="369332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ГРАФИЧЕСКИЙ ДИКТАНТ</a:t>
            </a:r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685925" y="2457450"/>
          <a:ext cx="5813425" cy="1955800"/>
        </p:xfrm>
        <a:graphic>
          <a:graphicData uri="http://schemas.openxmlformats.org/presentationml/2006/ole">
            <p:oleObj spid="_x0000_s8194" name="Equation" r:id="rId4" imgW="1358640" imgH="457200" progId="Equation.DSMT4">
              <p:embed/>
            </p:oleObj>
          </a:graphicData>
        </a:graphic>
      </p:graphicFrame>
    </p:spTree>
  </p:cSld>
  <p:clrMapOvr>
    <a:masterClrMapping/>
  </p:clrMapOvr>
  <p:transition advClick="0" advTm="10000">
    <p:sndAc>
      <p:stSnd>
        <p:snd r:embed="rId3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50</Words>
  <Application>Microsoft Office PowerPoint</Application>
  <PresentationFormat>Экран (4:3)</PresentationFormat>
  <Paragraphs>21</Paragraphs>
  <Slides>14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</dc:creator>
  <cp:lastModifiedBy>Михаил</cp:lastModifiedBy>
  <cp:revision>137</cp:revision>
  <dcterms:created xsi:type="dcterms:W3CDTF">2014-10-16T13:15:09Z</dcterms:created>
  <dcterms:modified xsi:type="dcterms:W3CDTF">2017-01-27T14:42:33Z</dcterms:modified>
</cp:coreProperties>
</file>