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77" r:id="rId5"/>
    <p:sldId id="278" r:id="rId6"/>
    <p:sldId id="279" r:id="rId7"/>
    <p:sldId id="280" r:id="rId8"/>
    <p:sldId id="281" r:id="rId9"/>
    <p:sldId id="282" r:id="rId10"/>
    <p:sldId id="276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4660"/>
  </p:normalViewPr>
  <p:slideViewPr>
    <p:cSldViewPr>
      <p:cViewPr varScale="1">
        <p:scale>
          <a:sx n="84" d="100"/>
          <a:sy n="84" d="100"/>
        </p:scale>
        <p:origin x="-161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8F82A-AF81-4423-B8B7-2D5546D1B85E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0D05F-858A-466C-B892-9B5E1ED782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9000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85293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ответ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11660" y="3681028"/>
            <a:ext cx="6300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Нет ошибок   +++</a:t>
            </a:r>
          </a:p>
          <a:p>
            <a:r>
              <a:rPr lang="ru-RU" sz="2800" dirty="0" smtClean="0"/>
              <a:t>Одна ошибка ++</a:t>
            </a:r>
          </a:p>
          <a:p>
            <a:endParaRPr lang="ru-RU" sz="2800" dirty="0" smtClean="0"/>
          </a:p>
        </p:txBody>
      </p:sp>
      <p:grpSp>
        <p:nvGrpSpPr>
          <p:cNvPr id="17" name="Группа 16"/>
          <p:cNvGrpSpPr/>
          <p:nvPr/>
        </p:nvGrpSpPr>
        <p:grpSpPr>
          <a:xfrm>
            <a:off x="1799692" y="2312876"/>
            <a:ext cx="422463" cy="574938"/>
            <a:chOff x="4608004" y="2744924"/>
            <a:chExt cx="234026" cy="252028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>
            <a:off x="4231364" y="2651538"/>
            <a:ext cx="454960" cy="309410"/>
            <a:chOff x="3743908" y="2924944"/>
            <a:chExt cx="252028" cy="13563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2751694" y="2651538"/>
            <a:ext cx="454960" cy="309410"/>
            <a:chOff x="3743908" y="2924944"/>
            <a:chExt cx="252028" cy="13563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2231740" y="2651538"/>
            <a:ext cx="454960" cy="309410"/>
            <a:chOff x="3743908" y="2924944"/>
            <a:chExt cx="252028" cy="135632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4716016" y="2240868"/>
            <a:ext cx="422463" cy="574938"/>
            <a:chOff x="4608004" y="2744924"/>
            <a:chExt cx="234026" cy="252028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52"/>
          <p:cNvGrpSpPr/>
          <p:nvPr/>
        </p:nvGrpSpPr>
        <p:grpSpPr>
          <a:xfrm>
            <a:off x="3271648" y="2651538"/>
            <a:ext cx="454960" cy="309410"/>
            <a:chOff x="3743908" y="2924944"/>
            <a:chExt cx="252028" cy="135632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3743908" y="2240868"/>
            <a:ext cx="422463" cy="574938"/>
            <a:chOff x="4608004" y="2744924"/>
            <a:chExt cx="234026" cy="252028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правила</a:t>
            </a:r>
            <a:endParaRPr lang="ru-RU" b="1" dirty="0"/>
          </a:p>
        </p:txBody>
      </p:sp>
      <p:pic>
        <p:nvPicPr>
          <p:cNvPr id="1027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92796"/>
            <a:ext cx="5800725" cy="3629025"/>
          </a:xfrm>
          <a:prstGeom prst="rect">
            <a:avLst/>
          </a:prstGeom>
          <a:noFill/>
        </p:spPr>
      </p:pic>
      <p:grpSp>
        <p:nvGrpSpPr>
          <p:cNvPr id="37" name="Группа 36"/>
          <p:cNvGrpSpPr/>
          <p:nvPr/>
        </p:nvGrpSpPr>
        <p:grpSpPr>
          <a:xfrm>
            <a:off x="3743908" y="2924944"/>
            <a:ext cx="252028" cy="135632"/>
            <a:chOff x="3743908" y="2924944"/>
            <a:chExt cx="252028" cy="13563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491880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НЕТ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608004" y="2744924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>
              <a:endCxn id="22" idx="2"/>
            </p:cNvCxnSpPr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015716" y="34650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результате в тетради получится что-то похожее на это:</a:t>
            </a:r>
            <a:endParaRPr lang="ru-RU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2051720" y="4401108"/>
            <a:ext cx="234026" cy="252028"/>
            <a:chOff x="4608004" y="2744924"/>
            <a:chExt cx="234026" cy="252028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2339752" y="4401108"/>
            <a:ext cx="234026" cy="252028"/>
            <a:chOff x="4608004" y="2744924"/>
            <a:chExt cx="234026" cy="252028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4031940" y="4581128"/>
            <a:ext cx="252028" cy="135632"/>
            <a:chOff x="3743908" y="2924944"/>
            <a:chExt cx="252028" cy="135632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3779912" y="4581128"/>
            <a:ext cx="252028" cy="135632"/>
            <a:chOff x="3743908" y="2924944"/>
            <a:chExt cx="252028" cy="13563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3203848" y="4581128"/>
            <a:ext cx="252028" cy="135632"/>
            <a:chOff x="3743908" y="2924944"/>
            <a:chExt cx="252028" cy="135632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2915816" y="4581128"/>
            <a:ext cx="252028" cy="135632"/>
            <a:chOff x="3743908" y="2924944"/>
            <a:chExt cx="252028" cy="135632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2627784" y="4581128"/>
            <a:ext cx="252028" cy="135632"/>
            <a:chOff x="3743908" y="2924944"/>
            <a:chExt cx="252028" cy="135632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3491880" y="4401108"/>
            <a:ext cx="234026" cy="252028"/>
            <a:chOff x="4608004" y="2744924"/>
            <a:chExt cx="234026" cy="252028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60"/>
          <p:cNvGrpSpPr/>
          <p:nvPr/>
        </p:nvGrpSpPr>
        <p:grpSpPr>
          <a:xfrm>
            <a:off x="4319972" y="4437112"/>
            <a:ext cx="234026" cy="252028"/>
            <a:chOff x="4608004" y="2744924"/>
            <a:chExt cx="234026" cy="25202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125663" y="2779713"/>
          <a:ext cx="4752975" cy="1225550"/>
        </p:xfrm>
        <a:graphic>
          <a:graphicData uri="http://schemas.openxmlformats.org/presentationml/2006/ole">
            <p:oleObj spid="_x0000_s2050" name="Equation" r:id="rId4" imgW="838080" imgH="215640" progId="Equation.DSMT4">
              <p:embed/>
            </p:oleObj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125663" y="2779713"/>
          <a:ext cx="4752975" cy="1225550"/>
        </p:xfrm>
        <a:graphic>
          <a:graphicData uri="http://schemas.openxmlformats.org/presentationml/2006/ole">
            <p:oleObj spid="_x0000_s38914" name="Equation" r:id="rId4" imgW="838080" imgH="215640" progId="Equation.DSMT4">
              <p:embed/>
            </p:oleObj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125663" y="2779713"/>
          <a:ext cx="4752975" cy="1225550"/>
        </p:xfrm>
        <a:graphic>
          <a:graphicData uri="http://schemas.openxmlformats.org/presentationml/2006/ole">
            <p:oleObj spid="_x0000_s39938" name="Equation" r:id="rId4" imgW="838080" imgH="215640" progId="Equation.DSMT4">
              <p:embed/>
            </p:oleObj>
          </a:graphicData>
        </a:graphic>
      </p:graphicFrame>
    </p:spTree>
  </p:cSld>
  <p:clrMapOvr>
    <a:masterClrMapping/>
  </p:clrMapOvr>
  <p:transition advClick="0" advTm="15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730375" y="2779713"/>
          <a:ext cx="5545138" cy="1225550"/>
        </p:xfrm>
        <a:graphic>
          <a:graphicData uri="http://schemas.openxmlformats.org/presentationml/2006/ole">
            <p:oleObj spid="_x0000_s40962" name="Equation" r:id="rId4" imgW="977760" imgH="215640" progId="Equation.DSMT4">
              <p:embed/>
            </p:oleObj>
          </a:graphicData>
        </a:graphic>
      </p:graphicFrame>
    </p:spTree>
  </p:cSld>
  <p:clrMapOvr>
    <a:masterClrMapping/>
  </p:clrMapOvr>
  <p:transition advClick="0" advTm="2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766888" y="2779713"/>
          <a:ext cx="5472112" cy="1225550"/>
        </p:xfrm>
        <a:graphic>
          <a:graphicData uri="http://schemas.openxmlformats.org/presentationml/2006/ole">
            <p:oleObj spid="_x0000_s41986" name="Equation" r:id="rId4" imgW="965160" imgH="215640" progId="Equation.DSMT4">
              <p:embed/>
            </p:oleObj>
          </a:graphicData>
        </a:graphic>
      </p:graphicFrame>
    </p:spTree>
  </p:cSld>
  <p:clrMapOvr>
    <a:masterClrMapping/>
  </p:clrMapOvr>
  <p:transition advClick="0" advTm="2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406525" y="2779713"/>
          <a:ext cx="6192838" cy="1225550"/>
        </p:xfrm>
        <a:graphic>
          <a:graphicData uri="http://schemas.openxmlformats.org/presentationml/2006/ole">
            <p:oleObj spid="_x0000_s43010" name="Equation" r:id="rId4" imgW="1091880" imgH="215640" progId="Equation.DSMT4">
              <p:embed/>
            </p:oleObj>
          </a:graphicData>
        </a:graphic>
      </p:graphicFrame>
    </p:spTree>
  </p:cSld>
  <p:clrMapOvr>
    <a:masterClrMapping/>
  </p:clrMapOvr>
  <p:transition advClick="0" advTm="2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838325" y="2779713"/>
          <a:ext cx="5329238" cy="1225550"/>
        </p:xfrm>
        <a:graphic>
          <a:graphicData uri="http://schemas.openxmlformats.org/presentationml/2006/ole">
            <p:oleObj spid="_x0000_s44034" name="Equation" r:id="rId4" imgW="939600" imgH="215640" progId="Equation.DSMT4">
              <p:embed/>
            </p:oleObj>
          </a:graphicData>
        </a:graphic>
      </p:graphicFrame>
    </p:spTree>
  </p:cSld>
  <p:clrMapOvr>
    <a:masterClrMapping/>
  </p:clrMapOvr>
  <p:transition advClick="0" advTm="2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44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MathType 5.0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162</cp:revision>
  <dcterms:created xsi:type="dcterms:W3CDTF">2014-10-16T13:15:09Z</dcterms:created>
  <dcterms:modified xsi:type="dcterms:W3CDTF">2015-04-23T20:41:44Z</dcterms:modified>
</cp:coreProperties>
</file>