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7" r:id="rId12"/>
    <p:sldId id="273" r:id="rId13"/>
    <p:sldId id="276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4660"/>
  </p:normalViewPr>
  <p:slideViewPr>
    <p:cSldViewPr>
      <p:cViewPr varScale="1">
        <p:scale>
          <a:sx n="84" d="100"/>
          <a:sy n="84" d="100"/>
        </p:scale>
        <p:origin x="-161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8F82A-AF81-4423-B8B7-2D5546D1B85E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0D05F-858A-466C-B892-9B5E1ED782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7000"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34888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285293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Окружность и круг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663825" y="2457450"/>
          <a:ext cx="3857625" cy="1955800"/>
        </p:xfrm>
        <a:graphic>
          <a:graphicData uri="http://schemas.openxmlformats.org/presentationml/2006/ole">
            <p:oleObj spid="_x0000_s9218" name="Equation" r:id="rId4" imgW="90144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1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714500" y="2457450"/>
          <a:ext cx="5759450" cy="1955800"/>
        </p:xfrm>
        <a:graphic>
          <a:graphicData uri="http://schemas.openxmlformats.org/presentationml/2006/ole">
            <p:oleObj spid="_x0000_s27650" name="Equation" r:id="rId4" imgW="134604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3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989263" y="2484438"/>
          <a:ext cx="3205162" cy="1901825"/>
        </p:xfrm>
        <a:graphic>
          <a:graphicData uri="http://schemas.openxmlformats.org/presentationml/2006/ole">
            <p:oleObj spid="_x0000_s10242" name="Equation" r:id="rId4" imgW="749160" imgH="444240" progId="Equation.DSMT4">
              <p:embed/>
            </p:oleObj>
          </a:graphicData>
        </a:graphic>
      </p:graphicFrame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ответ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511660" y="3681028"/>
            <a:ext cx="6300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Нет ошибок </a:t>
            </a:r>
            <a:r>
              <a:rPr lang="ru-RU" sz="2800" dirty="0" smtClean="0"/>
              <a:t>                  + +</a:t>
            </a:r>
            <a:endParaRPr lang="ru-RU" sz="2800" dirty="0" smtClean="0"/>
          </a:p>
          <a:p>
            <a:r>
              <a:rPr lang="ru-RU" sz="2800" dirty="0" smtClean="0"/>
              <a:t>Одна или две ошибки +</a:t>
            </a:r>
          </a:p>
        </p:txBody>
      </p:sp>
      <p:grpSp>
        <p:nvGrpSpPr>
          <p:cNvPr id="61" name="Группа 60"/>
          <p:cNvGrpSpPr/>
          <p:nvPr/>
        </p:nvGrpSpPr>
        <p:grpSpPr>
          <a:xfrm>
            <a:off x="2015716" y="2240868"/>
            <a:ext cx="5004556" cy="720080"/>
            <a:chOff x="2915816" y="2348880"/>
            <a:chExt cx="2772308" cy="315652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4608004" y="2348880"/>
              <a:ext cx="234026" cy="252028"/>
              <a:chOff x="4608004" y="2744924"/>
              <a:chExt cx="234026" cy="252028"/>
            </a:xfrm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 flipV="1">
                <a:off x="4608004" y="2754216"/>
                <a:ext cx="126014" cy="2427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flipH="1" flipV="1">
                <a:off x="4716016" y="2744924"/>
                <a:ext cx="126014" cy="2427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Группа 19"/>
            <p:cNvGrpSpPr/>
            <p:nvPr/>
          </p:nvGrpSpPr>
          <p:grpSpPr>
            <a:xfrm>
              <a:off x="3203848" y="2348880"/>
              <a:ext cx="234026" cy="252028"/>
              <a:chOff x="4608004" y="2744924"/>
              <a:chExt cx="234026" cy="252028"/>
            </a:xfrm>
          </p:grpSpPr>
          <p:cxnSp>
            <p:nvCxnSpPr>
              <p:cNvPr id="21" name="Прямая соединительная линия 20"/>
              <p:cNvCxnSpPr/>
              <p:nvPr/>
            </p:nvCxnSpPr>
            <p:spPr>
              <a:xfrm flipV="1">
                <a:off x="4608004" y="2754216"/>
                <a:ext cx="126014" cy="2427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flipH="1" flipV="1">
                <a:off x="4716016" y="2744924"/>
                <a:ext cx="126014" cy="2427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Группа 26"/>
            <p:cNvGrpSpPr/>
            <p:nvPr/>
          </p:nvGrpSpPr>
          <p:grpSpPr>
            <a:xfrm>
              <a:off x="5148064" y="2528900"/>
              <a:ext cx="252028" cy="135632"/>
              <a:chOff x="3743908" y="2924944"/>
              <a:chExt cx="252028" cy="135632"/>
            </a:xfrm>
          </p:grpSpPr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3743908" y="2996952"/>
                <a:ext cx="252028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>
                <a:off x="3995936" y="2924944"/>
                <a:ext cx="0" cy="135632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>
                <a:off x="3743908" y="2924944"/>
                <a:ext cx="0" cy="135632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Группа 30"/>
            <p:cNvGrpSpPr/>
            <p:nvPr/>
          </p:nvGrpSpPr>
          <p:grpSpPr>
            <a:xfrm>
              <a:off x="4031940" y="2528900"/>
              <a:ext cx="252028" cy="135632"/>
              <a:chOff x="3743908" y="2924944"/>
              <a:chExt cx="252028" cy="135632"/>
            </a:xfrm>
          </p:grpSpPr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3743908" y="2996952"/>
                <a:ext cx="252028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3995936" y="2924944"/>
                <a:ext cx="0" cy="135632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3743908" y="2924944"/>
                <a:ext cx="0" cy="135632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Группа 34"/>
            <p:cNvGrpSpPr/>
            <p:nvPr/>
          </p:nvGrpSpPr>
          <p:grpSpPr>
            <a:xfrm>
              <a:off x="3743908" y="2528900"/>
              <a:ext cx="252028" cy="135632"/>
              <a:chOff x="3743908" y="2924944"/>
              <a:chExt cx="252028" cy="135632"/>
            </a:xfrm>
          </p:grpSpPr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3743908" y="2996952"/>
                <a:ext cx="252028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3995936" y="2924944"/>
                <a:ext cx="0" cy="135632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3743908" y="2924944"/>
                <a:ext cx="0" cy="135632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Группа 38"/>
            <p:cNvGrpSpPr/>
            <p:nvPr/>
          </p:nvGrpSpPr>
          <p:grpSpPr>
            <a:xfrm>
              <a:off x="2915816" y="2528900"/>
              <a:ext cx="252028" cy="135632"/>
              <a:chOff x="3743908" y="2924944"/>
              <a:chExt cx="252028" cy="135632"/>
            </a:xfrm>
          </p:grpSpPr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3743908" y="2996952"/>
                <a:ext cx="252028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>
                <a:off x="3995936" y="2924944"/>
                <a:ext cx="0" cy="135632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3743908" y="2924944"/>
                <a:ext cx="0" cy="135632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Группа 42"/>
            <p:cNvGrpSpPr/>
            <p:nvPr/>
          </p:nvGrpSpPr>
          <p:grpSpPr>
            <a:xfrm>
              <a:off x="3473878" y="2348880"/>
              <a:ext cx="234026" cy="252028"/>
              <a:chOff x="4608004" y="2744924"/>
              <a:chExt cx="234026" cy="252028"/>
            </a:xfrm>
          </p:grpSpPr>
          <p:cxnSp>
            <p:nvCxnSpPr>
              <p:cNvPr id="44" name="Прямая соединительная линия 43"/>
              <p:cNvCxnSpPr/>
              <p:nvPr/>
            </p:nvCxnSpPr>
            <p:spPr>
              <a:xfrm flipV="1">
                <a:off x="4608004" y="2754216"/>
                <a:ext cx="126014" cy="2427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flipH="1" flipV="1">
                <a:off x="4716016" y="2744924"/>
                <a:ext cx="126014" cy="2427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Группа 52"/>
            <p:cNvGrpSpPr/>
            <p:nvPr/>
          </p:nvGrpSpPr>
          <p:grpSpPr>
            <a:xfrm>
              <a:off x="4319972" y="2528900"/>
              <a:ext cx="252028" cy="135632"/>
              <a:chOff x="3743908" y="2924944"/>
              <a:chExt cx="252028" cy="135632"/>
            </a:xfrm>
          </p:grpSpPr>
          <p:cxnSp>
            <p:nvCxnSpPr>
              <p:cNvPr id="54" name="Прямая соединительная линия 53"/>
              <p:cNvCxnSpPr/>
              <p:nvPr/>
            </p:nvCxnSpPr>
            <p:spPr>
              <a:xfrm>
                <a:off x="3743908" y="2996952"/>
                <a:ext cx="252028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>
                <a:off x="3995936" y="2924944"/>
                <a:ext cx="0" cy="135632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3743908" y="2924944"/>
                <a:ext cx="0" cy="135632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Группа 45"/>
            <p:cNvGrpSpPr/>
            <p:nvPr/>
          </p:nvGrpSpPr>
          <p:grpSpPr>
            <a:xfrm>
              <a:off x="4878034" y="2348880"/>
              <a:ext cx="234026" cy="252028"/>
              <a:chOff x="4608004" y="2744924"/>
              <a:chExt cx="234026" cy="252028"/>
            </a:xfrm>
          </p:grpSpPr>
          <p:cxnSp>
            <p:nvCxnSpPr>
              <p:cNvPr id="47" name="Прямая соединительная линия 46"/>
              <p:cNvCxnSpPr/>
              <p:nvPr/>
            </p:nvCxnSpPr>
            <p:spPr>
              <a:xfrm flipV="1">
                <a:off x="4608004" y="2754216"/>
                <a:ext cx="126014" cy="2427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flipH="1" flipV="1">
                <a:off x="4716016" y="2744924"/>
                <a:ext cx="126014" cy="2427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Группа 57"/>
            <p:cNvGrpSpPr/>
            <p:nvPr/>
          </p:nvGrpSpPr>
          <p:grpSpPr>
            <a:xfrm>
              <a:off x="5454098" y="2348880"/>
              <a:ext cx="234026" cy="252028"/>
              <a:chOff x="4608004" y="2744924"/>
              <a:chExt cx="234026" cy="252028"/>
            </a:xfrm>
          </p:grpSpPr>
          <p:cxnSp>
            <p:nvCxnSpPr>
              <p:cNvPr id="59" name="Прямая соединительная линия 58"/>
              <p:cNvCxnSpPr/>
              <p:nvPr/>
            </p:nvCxnSpPr>
            <p:spPr>
              <a:xfrm flipV="1">
                <a:off x="4608004" y="2754216"/>
                <a:ext cx="126014" cy="2427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flipH="1" flipV="1">
                <a:off x="4716016" y="2744924"/>
                <a:ext cx="126014" cy="2427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правила</a:t>
            </a:r>
            <a:endParaRPr lang="ru-RU" b="1" dirty="0"/>
          </a:p>
        </p:txBody>
      </p:sp>
      <p:pic>
        <p:nvPicPr>
          <p:cNvPr id="1027" name="Picture 3" descr="C:\Users\Михаил\Desktop\foto_53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92796"/>
            <a:ext cx="5800725" cy="3629025"/>
          </a:xfrm>
          <a:prstGeom prst="rect">
            <a:avLst/>
          </a:prstGeom>
          <a:noFill/>
        </p:spPr>
      </p:pic>
      <p:grpSp>
        <p:nvGrpSpPr>
          <p:cNvPr id="37" name="Группа 36"/>
          <p:cNvGrpSpPr/>
          <p:nvPr/>
        </p:nvGrpSpPr>
        <p:grpSpPr>
          <a:xfrm>
            <a:off x="3743908" y="2924944"/>
            <a:ext cx="252028" cy="135632"/>
            <a:chOff x="3743908" y="2924944"/>
            <a:chExt cx="252028" cy="13563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3491880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5976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НЕТ</a:t>
            </a:r>
            <a:endParaRPr lang="ru-RU" b="1" dirty="0">
              <a:solidFill>
                <a:srgbClr val="FF0000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4608004" y="2744924"/>
            <a:ext cx="234026" cy="252028"/>
            <a:chOff x="4608004" y="2744924"/>
            <a:chExt cx="234026" cy="252028"/>
          </a:xfrm>
        </p:grpSpPr>
        <p:cxnSp>
          <p:nvCxnSpPr>
            <p:cNvPr id="21" name="Прямая соединительная линия 20"/>
            <p:cNvCxnSpPr>
              <a:endCxn id="22" idx="2"/>
            </p:cNvCxnSpPr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015716" y="346500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результате в тетради получится что-то похожее на это:</a:t>
            </a:r>
            <a:endParaRPr lang="ru-RU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2051720" y="4401108"/>
            <a:ext cx="234026" cy="252028"/>
            <a:chOff x="4608004" y="2744924"/>
            <a:chExt cx="234026" cy="252028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2339752" y="4401108"/>
            <a:ext cx="234026" cy="252028"/>
            <a:chOff x="4608004" y="2744924"/>
            <a:chExt cx="234026" cy="252028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4031940" y="4581128"/>
            <a:ext cx="252028" cy="135632"/>
            <a:chOff x="3743908" y="2924944"/>
            <a:chExt cx="252028" cy="135632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3779912" y="4581128"/>
            <a:ext cx="252028" cy="135632"/>
            <a:chOff x="3743908" y="2924944"/>
            <a:chExt cx="252028" cy="135632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3203848" y="4581128"/>
            <a:ext cx="252028" cy="135632"/>
            <a:chOff x="3743908" y="2924944"/>
            <a:chExt cx="252028" cy="135632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2915816" y="4581128"/>
            <a:ext cx="252028" cy="135632"/>
            <a:chOff x="3743908" y="2924944"/>
            <a:chExt cx="252028" cy="135632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2627784" y="4581128"/>
            <a:ext cx="252028" cy="135632"/>
            <a:chOff x="3743908" y="2924944"/>
            <a:chExt cx="252028" cy="135632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/>
          <p:nvPr/>
        </p:nvGrpSpPr>
        <p:grpSpPr>
          <a:xfrm>
            <a:off x="3491880" y="4401108"/>
            <a:ext cx="234026" cy="252028"/>
            <a:chOff x="4608004" y="2744924"/>
            <a:chExt cx="234026" cy="252028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Группа 60"/>
          <p:cNvGrpSpPr/>
          <p:nvPr/>
        </p:nvGrpSpPr>
        <p:grpSpPr>
          <a:xfrm>
            <a:off x="4319972" y="4437112"/>
            <a:ext cx="234026" cy="252028"/>
            <a:chOff x="4608004" y="2744924"/>
            <a:chExt cx="234026" cy="252028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365375" y="2457450"/>
          <a:ext cx="4457700" cy="1955800"/>
        </p:xfrm>
        <a:graphic>
          <a:graphicData uri="http://schemas.openxmlformats.org/presentationml/2006/ole">
            <p:oleObj spid="_x0000_s2050" name="Equation" r:id="rId4" imgW="104112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2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228850" y="2457450"/>
          <a:ext cx="4729163" cy="1955800"/>
        </p:xfrm>
        <a:graphic>
          <a:graphicData uri="http://schemas.openxmlformats.org/presentationml/2006/ole">
            <p:oleObj spid="_x0000_s3074" name="Equation" r:id="rId4" imgW="110484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2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608263" y="2457450"/>
          <a:ext cx="3968750" cy="1955800"/>
        </p:xfrm>
        <a:graphic>
          <a:graphicData uri="http://schemas.openxmlformats.org/presentationml/2006/ole">
            <p:oleObj spid="_x0000_s4098" name="Equation" r:id="rId4" imgW="92700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1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120900" y="2457450"/>
          <a:ext cx="4946650" cy="1955800"/>
        </p:xfrm>
        <a:graphic>
          <a:graphicData uri="http://schemas.openxmlformats.org/presentationml/2006/ole">
            <p:oleObj spid="_x0000_s5122" name="Equation" r:id="rId4" imgW="115560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852738" y="2457450"/>
          <a:ext cx="3479800" cy="1955800"/>
        </p:xfrm>
        <a:graphic>
          <a:graphicData uri="http://schemas.openxmlformats.org/presentationml/2006/ole">
            <p:oleObj spid="_x0000_s6146" name="Equation" r:id="rId4" imgW="81252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1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120900" y="2457450"/>
          <a:ext cx="4945063" cy="1955800"/>
        </p:xfrm>
        <a:graphic>
          <a:graphicData uri="http://schemas.openxmlformats.org/presentationml/2006/ole">
            <p:oleObj spid="_x0000_s7170" name="Equation" r:id="rId4" imgW="115560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2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908300" y="2457450"/>
          <a:ext cx="3368675" cy="1955800"/>
        </p:xfrm>
        <a:graphic>
          <a:graphicData uri="http://schemas.openxmlformats.org/presentationml/2006/ole">
            <p:oleObj spid="_x0000_s8194" name="Equation" r:id="rId4" imgW="78732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53</Words>
  <Application>Microsoft Office PowerPoint</Application>
  <PresentationFormat>Экран (4:3)</PresentationFormat>
  <Paragraphs>21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MathType 5.0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147</cp:revision>
  <dcterms:created xsi:type="dcterms:W3CDTF">2014-10-16T13:15:09Z</dcterms:created>
  <dcterms:modified xsi:type="dcterms:W3CDTF">2015-02-25T17:11:29Z</dcterms:modified>
</cp:coreProperties>
</file>