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4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916832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/>
              <a:t>Тема </a:t>
            </a:r>
            <a:r>
              <a:rPr lang="ru-RU" sz="3600" i="1" dirty="0" smtClean="0"/>
              <a:t>урока:</a:t>
            </a:r>
          </a:p>
          <a:p>
            <a:endParaRPr lang="ru-RU" sz="3600" dirty="0" smtClean="0"/>
          </a:p>
          <a:p>
            <a:r>
              <a:rPr lang="ru-RU" sz="3600" dirty="0" smtClean="0"/>
              <a:t>Функция                                .</a:t>
            </a:r>
          </a:p>
          <a:p>
            <a:r>
              <a:rPr lang="ru-RU" sz="3600" dirty="0" smtClean="0"/>
              <a:t>Решение задач.</a:t>
            </a:r>
            <a:endParaRPr lang="ru-RU" sz="3600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699792" y="2996952"/>
          <a:ext cx="3168352" cy="696341"/>
        </p:xfrm>
        <a:graphic>
          <a:graphicData uri="http://schemas.openxmlformats.org/presentationml/2006/ole">
            <p:oleObj spid="_x0000_s1026" name="Equation" r:id="rId4" imgW="1155600" imgH="2538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83768" y="6021288"/>
            <a:ext cx="93610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 l="10922" t="14300" r="16432" b="45800"/>
          <a:stretch>
            <a:fillRect/>
          </a:stretch>
        </p:blipFill>
        <p:spPr bwMode="auto">
          <a:xfrm>
            <a:off x="467544" y="1988840"/>
            <a:ext cx="8389440" cy="259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1916832"/>
            <a:ext cx="36004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83768" y="6021288"/>
            <a:ext cx="93610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 l="10332" t="15350" r="17023" b="40550"/>
          <a:stretch>
            <a:fillRect/>
          </a:stretch>
        </p:blipFill>
        <p:spPr bwMode="auto">
          <a:xfrm>
            <a:off x="467544" y="1772816"/>
            <a:ext cx="8389440" cy="286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1772816"/>
            <a:ext cx="36004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83768" y="6021288"/>
            <a:ext cx="93610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908720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Д/</a:t>
            </a:r>
            <a:r>
              <a:rPr lang="ru-RU" sz="3200" b="1" dirty="0" smtClean="0"/>
              <a:t>З</a:t>
            </a:r>
            <a:r>
              <a:rPr lang="ru-RU" sz="3200" dirty="0" smtClean="0"/>
              <a:t> </a:t>
            </a:r>
          </a:p>
          <a:p>
            <a:r>
              <a:rPr lang="ru-RU" sz="3200" dirty="0" smtClean="0"/>
              <a:t>№ 627, 638 (2,4,6), 639 (2,4)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16238" t="14300" r="6391" b="12201"/>
          <a:stretch>
            <a:fillRect/>
          </a:stretch>
        </p:blipFill>
        <p:spPr bwMode="auto">
          <a:xfrm>
            <a:off x="851244" y="1412776"/>
            <a:ext cx="768119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028384" y="1412776"/>
            <a:ext cx="21602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4293096"/>
            <a:ext cx="108012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 l="12694" t="17450" r="19976" b="30050"/>
          <a:stretch>
            <a:fillRect/>
          </a:stretch>
        </p:blipFill>
        <p:spPr bwMode="auto">
          <a:xfrm>
            <a:off x="539552" y="1484784"/>
            <a:ext cx="820891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699792" y="1628800"/>
            <a:ext cx="4320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 l="13285" t="29000" r="5210" b="51050"/>
          <a:stretch>
            <a:fillRect/>
          </a:stretch>
        </p:blipFill>
        <p:spPr bwMode="auto">
          <a:xfrm>
            <a:off x="395536" y="2276872"/>
            <a:ext cx="8368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2132856"/>
            <a:ext cx="4320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 l="12103" t="14300" r="19385" b="17451"/>
          <a:stretch>
            <a:fillRect/>
          </a:stretch>
        </p:blipFill>
        <p:spPr bwMode="auto">
          <a:xfrm>
            <a:off x="467544" y="1052736"/>
            <a:ext cx="835292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1052736"/>
            <a:ext cx="4320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1052736"/>
            <a:ext cx="4320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4437112"/>
            <a:ext cx="122413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860032" y="4437112"/>
            <a:ext cx="122413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l="17419" t="12201" r="9935" b="11150"/>
          <a:stretch>
            <a:fillRect/>
          </a:stretch>
        </p:blipFill>
        <p:spPr bwMode="auto">
          <a:xfrm>
            <a:off x="539552" y="980728"/>
            <a:ext cx="8129013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980728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980728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4725144"/>
            <a:ext cx="11521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95936" y="4725144"/>
            <a:ext cx="11521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16828" t="11151" r="9345" b="8001"/>
          <a:stretch>
            <a:fillRect/>
          </a:stretch>
        </p:blipFill>
        <p:spPr bwMode="auto">
          <a:xfrm>
            <a:off x="467544" y="1124744"/>
            <a:ext cx="8352928" cy="514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3140968"/>
            <a:ext cx="842493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96752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060848"/>
            <a:ext cx="43204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1124744"/>
            <a:ext cx="151216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19872" y="2420888"/>
            <a:ext cx="151216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6021288"/>
            <a:ext cx="93610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83768" y="6021288"/>
            <a:ext cx="93610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13875" t="19550" r="3438" b="26900"/>
          <a:stretch>
            <a:fillRect/>
          </a:stretch>
        </p:blipFill>
        <p:spPr bwMode="auto">
          <a:xfrm>
            <a:off x="395536" y="1628800"/>
            <a:ext cx="8496944" cy="309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83768" y="6021288"/>
            <a:ext cx="93610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 l="11222" t="29000" r="17904" b="31100"/>
          <a:stretch>
            <a:fillRect/>
          </a:stretch>
        </p:blipFill>
        <p:spPr bwMode="auto">
          <a:xfrm>
            <a:off x="323528" y="1988840"/>
            <a:ext cx="864096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1988840"/>
            <a:ext cx="36004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20</Words>
  <Application>Microsoft Office PowerPoint</Application>
  <PresentationFormat>Экран (4:3)</PresentationFormat>
  <Paragraphs>6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Equation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Михаил</cp:lastModifiedBy>
  <cp:revision>30</cp:revision>
  <dcterms:created xsi:type="dcterms:W3CDTF">2015-04-15T20:04:09Z</dcterms:created>
  <dcterms:modified xsi:type="dcterms:W3CDTF">2015-04-24T20:51:10Z</dcterms:modified>
</cp:coreProperties>
</file>