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79" r:id="rId3"/>
    <p:sldId id="282" r:id="rId4"/>
    <p:sldId id="261" r:id="rId5"/>
    <p:sldId id="283" r:id="rId6"/>
    <p:sldId id="284" r:id="rId7"/>
    <p:sldId id="275" r:id="rId8"/>
    <p:sldId id="281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29"/>
    <a:srgbClr val="C0C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0" autoAdjust="0"/>
    <p:restoredTop sz="98413" autoAdjust="0"/>
  </p:normalViewPr>
  <p:slideViewPr>
    <p:cSldViewPr>
      <p:cViewPr>
        <p:scale>
          <a:sx n="90" d="100"/>
          <a:sy n="90" d="100"/>
        </p:scale>
        <p:origin x="-86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65AE4-4B67-4D6E-A1CC-609AE9DA52D2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49D6D-46AE-47F7-8300-EF5849B97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49D6D-46AE-47F7-8300-EF5849B97A6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49D6D-46AE-47F7-8300-EF5849B97A6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51A2-89B1-4494-9F9A-C64D86455FD7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Устная работа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1032" name="Picture 8" descr="D:\Downloads\Anteater060.jpg"/>
          <p:cNvPicPr>
            <a:picLocks noChangeAspect="1" noChangeArrowheads="1"/>
          </p:cNvPicPr>
          <p:nvPr/>
        </p:nvPicPr>
        <p:blipFill>
          <a:blip r:embed="rId3" cstate="print"/>
          <a:srcRect l="11571" t="7029" r="8421" b="10671"/>
          <a:stretch>
            <a:fillRect/>
          </a:stretch>
        </p:blipFill>
        <p:spPr bwMode="auto">
          <a:xfrm>
            <a:off x="827584" y="2024844"/>
            <a:ext cx="2994386" cy="266429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</p:pic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355976" y="1952836"/>
          <a:ext cx="3420380" cy="3386515"/>
        </p:xfrm>
        <a:graphic>
          <a:graphicData uri="http://schemas.openxmlformats.org/presentationml/2006/ole">
            <p:oleObj spid="_x0000_s51202" name="Equation" r:id="rId4" imgW="1282680" imgH="1269720" progId="Equation.DSMT4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624228" y="1808820"/>
            <a:ext cx="68407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8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4068" y="3248980"/>
            <a:ext cx="212423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120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Устная работа</a:t>
            </a:r>
            <a:endParaRPr lang="ru-RU" sz="2800" dirty="0">
              <a:latin typeface="Book Antiqua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3458344" y="1808820"/>
          <a:ext cx="609600" cy="1217613"/>
        </p:xfrm>
        <a:graphic>
          <a:graphicData uri="http://schemas.openxmlformats.org/presentationml/2006/ole">
            <p:oleObj spid="_x0000_s71682" name="Equation" r:id="rId3" imgW="228600" imgH="457200" progId="Equation.DSMT4">
              <p:embed/>
            </p:oleObj>
          </a:graphicData>
        </a:graphic>
      </p:graphicFrame>
      <p:graphicFrame>
        <p:nvGraphicFramePr>
          <p:cNvPr id="40963" name="Object 9"/>
          <p:cNvGraphicFramePr>
            <a:graphicFrameLocks noChangeAspect="1"/>
          </p:cNvGraphicFramePr>
          <p:nvPr/>
        </p:nvGraphicFramePr>
        <p:xfrm>
          <a:off x="1259632" y="1772816"/>
          <a:ext cx="406400" cy="1217612"/>
        </p:xfrm>
        <a:graphic>
          <a:graphicData uri="http://schemas.openxmlformats.org/presentationml/2006/ole">
            <p:oleObj spid="_x0000_s71683" name="Equation" r:id="rId4" imgW="152280" imgH="457200" progId="Equation.DSMT4">
              <p:embed/>
            </p:oleObj>
          </a:graphicData>
        </a:graphic>
      </p:graphicFrame>
      <p:graphicFrame>
        <p:nvGraphicFramePr>
          <p:cNvPr id="40964" name="Object 9"/>
          <p:cNvGraphicFramePr>
            <a:graphicFrameLocks noChangeAspect="1"/>
          </p:cNvGraphicFramePr>
          <p:nvPr/>
        </p:nvGraphicFramePr>
        <p:xfrm>
          <a:off x="2231740" y="1772816"/>
          <a:ext cx="609600" cy="1217612"/>
        </p:xfrm>
        <a:graphic>
          <a:graphicData uri="http://schemas.openxmlformats.org/presentationml/2006/ole">
            <p:oleObj spid="_x0000_s71684" name="Equation" r:id="rId5" imgW="228600" imgH="457200" progId="Equation.DSMT4">
              <p:embed/>
            </p:oleObj>
          </a:graphicData>
        </a:graphic>
      </p:graphicFrame>
      <p:graphicFrame>
        <p:nvGraphicFramePr>
          <p:cNvPr id="40965" name="Object 9"/>
          <p:cNvGraphicFramePr>
            <a:graphicFrameLocks noChangeAspect="1"/>
          </p:cNvGraphicFramePr>
          <p:nvPr/>
        </p:nvGraphicFramePr>
        <p:xfrm>
          <a:off x="4824028" y="1808820"/>
          <a:ext cx="406400" cy="1217612"/>
        </p:xfrm>
        <a:graphic>
          <a:graphicData uri="http://schemas.openxmlformats.org/presentationml/2006/ole">
            <p:oleObj spid="_x0000_s71685" name="Equation" r:id="rId6" imgW="152280" imgH="457200" progId="Equation.DSMT4">
              <p:embed/>
            </p:oleObj>
          </a:graphicData>
        </a:graphic>
      </p:graphicFrame>
      <p:graphicFrame>
        <p:nvGraphicFramePr>
          <p:cNvPr id="40966" name="Object 9"/>
          <p:cNvGraphicFramePr>
            <a:graphicFrameLocks noChangeAspect="1"/>
          </p:cNvGraphicFramePr>
          <p:nvPr/>
        </p:nvGraphicFramePr>
        <p:xfrm>
          <a:off x="6084168" y="1808820"/>
          <a:ext cx="439737" cy="1217613"/>
        </p:xfrm>
        <a:graphic>
          <a:graphicData uri="http://schemas.openxmlformats.org/presentationml/2006/ole">
            <p:oleObj spid="_x0000_s71686" name="Equation" r:id="rId7" imgW="164880" imgH="457200" progId="Equation.DSMT4">
              <p:embed/>
            </p:oleObj>
          </a:graphicData>
        </a:graphic>
      </p:graphicFrame>
      <p:graphicFrame>
        <p:nvGraphicFramePr>
          <p:cNvPr id="40967" name="Object 9"/>
          <p:cNvGraphicFramePr>
            <a:graphicFrameLocks noChangeAspect="1"/>
          </p:cNvGraphicFramePr>
          <p:nvPr/>
        </p:nvGraphicFramePr>
        <p:xfrm>
          <a:off x="7272300" y="1808820"/>
          <a:ext cx="439737" cy="1182687"/>
        </p:xfrm>
        <a:graphic>
          <a:graphicData uri="http://schemas.openxmlformats.org/presentationml/2006/ole">
            <p:oleObj spid="_x0000_s71687" name="Equation" r:id="rId8" imgW="164880" imgH="444240" progId="Equation.DSMT4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83568" y="3284984"/>
            <a:ext cx="74888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Придумайте и запишите три дроби, которые обозначают половину целого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83568" y="3825044"/>
            <a:ext cx="75248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Придумайте и запишите три дроби, которые меньше половины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83568" y="4437112"/>
            <a:ext cx="75248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Придумайте и запишите три дроби, которые больше половины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83568" y="5013176"/>
            <a:ext cx="75248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Придумайте и запишите три дроби, которые обозначают целое</a:t>
            </a:r>
            <a:endParaRPr lang="ru-RU" dirty="0"/>
          </a:p>
        </p:txBody>
      </p:sp>
      <p:pic>
        <p:nvPicPr>
          <p:cNvPr id="40968" name="Picture 8" descr="D:\Всё для презентаций\galk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72400" y="3248980"/>
            <a:ext cx="401464" cy="401464"/>
          </a:xfrm>
          <a:prstGeom prst="rect">
            <a:avLst/>
          </a:prstGeom>
          <a:noFill/>
        </p:spPr>
      </p:pic>
      <p:pic>
        <p:nvPicPr>
          <p:cNvPr id="20" name="Picture 8" descr="D:\Всё для презентаций\galk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08404" y="3789040"/>
            <a:ext cx="401464" cy="401464"/>
          </a:xfrm>
          <a:prstGeom prst="rect">
            <a:avLst/>
          </a:prstGeom>
          <a:noFill/>
        </p:spPr>
      </p:pic>
      <p:pic>
        <p:nvPicPr>
          <p:cNvPr id="21" name="Picture 8" descr="D:\Всё для презентаций\galk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08404" y="4437112"/>
            <a:ext cx="401464" cy="401464"/>
          </a:xfrm>
          <a:prstGeom prst="rect">
            <a:avLst/>
          </a:prstGeom>
          <a:noFill/>
        </p:spPr>
      </p:pic>
      <p:pic>
        <p:nvPicPr>
          <p:cNvPr id="24" name="Picture 8" descr="D:\Всё для презентаций\galk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08404" y="4977172"/>
            <a:ext cx="401464" cy="401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5556" y="1675542"/>
            <a:ext cx="7956884" cy="186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2300" b="1" dirty="0" smtClean="0">
                <a:latin typeface="Book Antiqua" pitchFamily="18" charset="0"/>
              </a:rPr>
              <a:t>Шарада:</a:t>
            </a:r>
          </a:p>
          <a:p>
            <a:endParaRPr lang="ru-RU" sz="2300" b="1" dirty="0" smtClean="0">
              <a:latin typeface="Book Antiqua" pitchFamily="18" charset="0"/>
            </a:endParaRPr>
          </a:p>
          <a:p>
            <a:r>
              <a:rPr lang="ru-RU" sz="2300" b="1" dirty="0" smtClean="0">
                <a:latin typeface="Book Antiqua" pitchFamily="18" charset="0"/>
              </a:rPr>
              <a:t>Первое – предлог.</a:t>
            </a:r>
          </a:p>
          <a:p>
            <a:r>
              <a:rPr lang="ru-RU" sz="2300" b="1" dirty="0" smtClean="0">
                <a:latin typeface="Book Antiqua" pitchFamily="18" charset="0"/>
              </a:rPr>
              <a:t>Второе – летний дом.</a:t>
            </a:r>
          </a:p>
          <a:p>
            <a:r>
              <a:rPr lang="ru-RU" sz="2300" b="1" dirty="0" smtClean="0">
                <a:latin typeface="Book Antiqua" pitchFamily="18" charset="0"/>
              </a:rPr>
              <a:t>А целое порой решается с трудом.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Постановка темы урока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4221088"/>
            <a:ext cx="428391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ЗАДАЧА</a:t>
            </a:r>
            <a:endParaRPr lang="ru-RU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32240" y="1448780"/>
            <a:ext cx="1082348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1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807804" y="1844824"/>
          <a:ext cx="270979" cy="725971"/>
        </p:xfrm>
        <a:graphic>
          <a:graphicData uri="http://schemas.openxmlformats.org/presentationml/2006/ole">
            <p:oleObj spid="_x0000_s72706" name="Equation" r:id="rId4" imgW="164880" imgH="4442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1304764"/>
            <a:ext cx="406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Задача №1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1988840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куске 12 м ткани.        часть ткани отрезали.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Сколько ткани отрезали?</a:t>
            </a:r>
            <a:endParaRPr lang="ru-RU" sz="20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2 типа задач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7984" y="1304764"/>
            <a:ext cx="406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Задача №2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752020" y="1952836"/>
            <a:ext cx="3816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Отрезали 12 м ткани, что </a:t>
            </a:r>
          </a:p>
          <a:p>
            <a:endParaRPr lang="ru-RU" sz="2000" dirty="0" smtClean="0"/>
          </a:p>
          <a:p>
            <a:r>
              <a:rPr lang="ru-RU" sz="2000" dirty="0" smtClean="0"/>
              <a:t>составляет         часть всего куска.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Сколько ткани в целом куске?</a:t>
            </a:r>
            <a:endParaRPr lang="ru-RU" sz="2000" i="1" dirty="0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6120172" y="2384884"/>
          <a:ext cx="269875" cy="725487"/>
        </p:xfrm>
        <a:graphic>
          <a:graphicData uri="http://schemas.openxmlformats.org/presentationml/2006/ole">
            <p:oleObj spid="_x0000_s72707" name="Equation" r:id="rId5" imgW="164880" imgH="444240" progId="Equation.DSMT4">
              <p:embed/>
            </p:oleObj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611560" y="3753036"/>
            <a:ext cx="76688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463988" y="1376772"/>
            <a:ext cx="0" cy="49685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28"/>
          <p:cNvGrpSpPr/>
          <p:nvPr/>
        </p:nvGrpSpPr>
        <p:grpSpPr>
          <a:xfrm>
            <a:off x="330162" y="4401108"/>
            <a:ext cx="3809790" cy="1979665"/>
            <a:chOff x="330162" y="4401108"/>
            <a:chExt cx="3809790" cy="1979665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719572" y="5373216"/>
              <a:ext cx="3411996" cy="8384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Левая фигурная скобка 24"/>
            <p:cNvSpPr/>
            <p:nvPr/>
          </p:nvSpPr>
          <p:spPr>
            <a:xfrm rot="16200000">
              <a:off x="2213738" y="3915054"/>
              <a:ext cx="432048" cy="3420380"/>
            </a:xfrm>
            <a:prstGeom prst="leftBrac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59732" y="5805264"/>
              <a:ext cx="108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12 м</a:t>
              </a:r>
              <a:endParaRPr lang="ru-RU" sz="2000" dirty="0"/>
            </a:p>
          </p:txBody>
        </p:sp>
        <p:sp>
          <p:nvSpPr>
            <p:cNvPr id="27" name="Дуга 26"/>
            <p:cNvSpPr/>
            <p:nvPr/>
          </p:nvSpPr>
          <p:spPr>
            <a:xfrm rot="19346846">
              <a:off x="330162" y="5265760"/>
              <a:ext cx="1462895" cy="1115013"/>
            </a:xfrm>
            <a:prstGeom prst="arc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6390" name="Object 6"/>
            <p:cNvGraphicFramePr>
              <a:graphicFrameLocks noChangeAspect="1"/>
            </p:cNvGraphicFramePr>
            <p:nvPr/>
          </p:nvGraphicFramePr>
          <p:xfrm>
            <a:off x="1079612" y="4401108"/>
            <a:ext cx="269875" cy="725487"/>
          </p:xfrm>
          <a:graphic>
            <a:graphicData uri="http://schemas.openxmlformats.org/presentationml/2006/ole">
              <p:oleObj spid="_x0000_s72708" name="Equation" r:id="rId6" imgW="164880" imgH="444240" progId="Equation.DSMT4">
                <p:embed/>
              </p:oleObj>
            </a:graphicData>
          </a:graphic>
        </p:graphicFrame>
        <p:sp>
          <p:nvSpPr>
            <p:cNvPr id="28" name="TextBox 27"/>
            <p:cNvSpPr txBox="1"/>
            <p:nvPr/>
          </p:nvSpPr>
          <p:spPr>
            <a:xfrm>
              <a:off x="1367644" y="4581128"/>
              <a:ext cx="19802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часть – ? м</a:t>
              </a:r>
              <a:endParaRPr lang="ru-RU" sz="2000" dirty="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655676" y="5301208"/>
              <a:ext cx="0" cy="18002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2483768" y="5301208"/>
              <a:ext cx="0" cy="18002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3383868" y="5301208"/>
              <a:ext cx="0" cy="18002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41"/>
          <p:cNvGrpSpPr/>
          <p:nvPr/>
        </p:nvGrpSpPr>
        <p:grpSpPr>
          <a:xfrm>
            <a:off x="4361030" y="4397042"/>
            <a:ext cx="3811370" cy="1953426"/>
            <a:chOff x="4361030" y="4397042"/>
            <a:chExt cx="3811370" cy="1953426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4752020" y="5369150"/>
              <a:ext cx="3411996" cy="8384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Левая фигурная скобка 33"/>
            <p:cNvSpPr/>
            <p:nvPr/>
          </p:nvSpPr>
          <p:spPr>
            <a:xfrm rot="16200000">
              <a:off x="6246186" y="3910988"/>
              <a:ext cx="432048" cy="3420380"/>
            </a:xfrm>
            <a:prstGeom prst="leftBrac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92180" y="5801198"/>
              <a:ext cx="108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? м</a:t>
              </a:r>
              <a:endParaRPr lang="ru-RU" sz="2000" dirty="0"/>
            </a:p>
          </p:txBody>
        </p:sp>
        <p:graphicFrame>
          <p:nvGraphicFramePr>
            <p:cNvPr id="36" name="Object 6"/>
            <p:cNvGraphicFramePr>
              <a:graphicFrameLocks noChangeAspect="1"/>
            </p:cNvGraphicFramePr>
            <p:nvPr/>
          </p:nvGraphicFramePr>
          <p:xfrm>
            <a:off x="5112060" y="4397042"/>
            <a:ext cx="269875" cy="725487"/>
          </p:xfrm>
          <a:graphic>
            <a:graphicData uri="http://schemas.openxmlformats.org/presentationml/2006/ole">
              <p:oleObj spid="_x0000_s72709" name="Equation" r:id="rId7" imgW="164880" imgH="444240" progId="Equation.DSMT4">
                <p:embed/>
              </p:oleObj>
            </a:graphicData>
          </a:graphic>
        </p:graphicFrame>
        <p:sp>
          <p:nvSpPr>
            <p:cNvPr id="37" name="TextBox 36"/>
            <p:cNvSpPr txBox="1"/>
            <p:nvPr/>
          </p:nvSpPr>
          <p:spPr>
            <a:xfrm>
              <a:off x="5400092" y="4577062"/>
              <a:ext cx="19802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часть – 12 м</a:t>
              </a:r>
              <a:endParaRPr lang="ru-RU" sz="2000" dirty="0"/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5688124" y="5297142"/>
              <a:ext cx="0" cy="18002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6516216" y="5297142"/>
              <a:ext cx="0" cy="18002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7416316" y="5297142"/>
              <a:ext cx="0" cy="18002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Дуга 40"/>
            <p:cNvSpPr/>
            <p:nvPr/>
          </p:nvSpPr>
          <p:spPr>
            <a:xfrm rot="19346846">
              <a:off x="4361030" y="5235455"/>
              <a:ext cx="1462895" cy="1115013"/>
            </a:xfrm>
            <a:prstGeom prst="arc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47564" y="1304764"/>
            <a:ext cx="4068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Тип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Найти дробь от числа.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2 типа задач</a:t>
            </a:r>
            <a:endParaRPr lang="ru-RU" sz="2800" dirty="0">
              <a:latin typeface="Book Antiqua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11560" y="2456892"/>
            <a:ext cx="76688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463988" y="1376772"/>
            <a:ext cx="0" cy="49685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72000" y="1268760"/>
            <a:ext cx="4068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Тип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Найти само число по его части (дроби).</a:t>
            </a:r>
            <a:endParaRPr lang="ru-RU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647564" y="2708920"/>
            <a:ext cx="40684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Правило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Нужно это число разделить на знаменатель и частное умножить на числитель.</a:t>
            </a:r>
            <a:endParaRPr lang="ru-RU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4608004" y="2708920"/>
            <a:ext cx="40684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Правило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Нужно умножить эту часть на знаменатель и произведение разделить на числитель.</a:t>
            </a:r>
            <a:endParaRPr lang="ru-RU" sz="2000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611560" y="4257092"/>
            <a:ext cx="76688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5556" y="4437113"/>
            <a:ext cx="4068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Решение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endParaRPr lang="ru-RU" sz="2000" dirty="0" smtClean="0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683568" y="4977172"/>
          <a:ext cx="2185341" cy="431986"/>
        </p:xfrm>
        <a:graphic>
          <a:graphicData uri="http://schemas.openxmlformats.org/presentationml/2006/ole">
            <p:oleObj spid="_x0000_s73730" name="Equation" r:id="rId4" imgW="1091880" imgH="215640" progId="Equation.DSMT4">
              <p:embed/>
            </p:oleObj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4499992" y="4437112"/>
            <a:ext cx="4068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Решение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endParaRPr lang="ru-RU" sz="2000" dirty="0" smtClean="0"/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4608004" y="4977172"/>
          <a:ext cx="2362200" cy="431800"/>
        </p:xfrm>
        <a:graphic>
          <a:graphicData uri="http://schemas.openxmlformats.org/presentationml/2006/ole">
            <p:oleObj spid="_x0000_s73731" name="Equation" r:id="rId5" imgW="1180800" imgH="215640" progId="Equation.DSMT4">
              <p:embed/>
            </p:oleObj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611560" y="5589240"/>
            <a:ext cx="406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Ответ: 3 м.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608004" y="5589240"/>
            <a:ext cx="406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Ответ: 48 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7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1580" y="40466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Решение задач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19572" y="1088740"/>
            <a:ext cx="7704137" cy="2677656"/>
          </a:xfrm>
          <a:prstGeom prst="rect">
            <a:avLst/>
          </a:prstGeom>
          <a:noFill/>
          <a:ln w="76200" cmpd="tri">
            <a:solidFill>
              <a:srgbClr val="8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Катя в первый день прочитала     книги, а во второй</a:t>
            </a:r>
          </a:p>
          <a:p>
            <a:pPr algn="ctr">
              <a:spcBef>
                <a:spcPct val="50000"/>
              </a:spcBef>
            </a:pPr>
            <a:r>
              <a:rPr lang="ru-RU" dirty="0" smtClean="0"/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–    книги. Сколько страниц осталось прочитать</a:t>
            </a: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 Кате, если в книге 540 страниц?</a:t>
            </a:r>
            <a:endParaRPr lang="ru-RU" dirty="0"/>
          </a:p>
          <a:p>
            <a:pPr algn="ctr">
              <a:spcBef>
                <a:spcPct val="50000"/>
              </a:spcBef>
            </a:pP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9572" y="4005064"/>
            <a:ext cx="7704137" cy="1985159"/>
          </a:xfrm>
          <a:prstGeom prst="rect">
            <a:avLst/>
          </a:prstGeom>
          <a:noFill/>
          <a:ln w="76200" cmpd="tri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dirty="0" smtClean="0"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Автобус проехал       дороги. Какова длина дороги, </a:t>
            </a: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если автобус проехал 64 км?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292080" y="1484784"/>
          <a:ext cx="262570" cy="727117"/>
        </p:xfrm>
        <a:graphic>
          <a:graphicData uri="http://schemas.openxmlformats.org/presentationml/2006/ole">
            <p:oleObj spid="_x0000_s52226" name="Equation" r:id="rId3" imgW="164880" imgH="457200" progId="Equation.DSMT4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439652" y="2060848"/>
          <a:ext cx="262570" cy="727117"/>
        </p:xfrm>
        <a:graphic>
          <a:graphicData uri="http://schemas.openxmlformats.org/presentationml/2006/ole">
            <p:oleObj spid="_x0000_s52227" name="Equation" r:id="rId4" imgW="164880" imgH="457200" progId="Equation.DSMT4">
              <p:embed/>
            </p:oleObj>
          </a:graphicData>
        </a:graphic>
      </p:graphicFrame>
      <p:graphicFrame>
        <p:nvGraphicFramePr>
          <p:cNvPr id="52228" name="Object 2"/>
          <p:cNvGraphicFramePr>
            <a:graphicFrameLocks noChangeAspect="1"/>
          </p:cNvGraphicFramePr>
          <p:nvPr/>
        </p:nvGraphicFramePr>
        <p:xfrm>
          <a:off x="3469333" y="4437063"/>
          <a:ext cx="382587" cy="727075"/>
        </p:xfrm>
        <a:graphic>
          <a:graphicData uri="http://schemas.openxmlformats.org/presentationml/2006/ole">
            <p:oleObj spid="_x0000_s52228" name="Equation" r:id="rId5" imgW="2412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565520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Решение задач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83568" y="1340768"/>
            <a:ext cx="7704137" cy="1615827"/>
          </a:xfrm>
          <a:prstGeom prst="rect">
            <a:avLst/>
          </a:prstGeom>
          <a:noFill/>
          <a:ln w="76200" cmpd="tri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Какую часть всех двузначных чисел составляют двузначные числа, в записи которых есть хотя бы одна единица?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9572" y="3537012"/>
            <a:ext cx="7704137" cy="1985159"/>
          </a:xfrm>
          <a:prstGeom prst="rect">
            <a:avLst/>
          </a:prstGeom>
          <a:noFill/>
          <a:ln w="76200" cmpd="tri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Ширина прямоугольника равна 24 см, что </a:t>
            </a: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составляет      его длины. Найдите площадь этого</a:t>
            </a: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 прямоугольника. </a:t>
            </a: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2744788" y="3968750"/>
          <a:ext cx="242887" cy="727075"/>
        </p:xfrm>
        <a:graphic>
          <a:graphicData uri="http://schemas.openxmlformats.org/presentationml/2006/ole">
            <p:oleObj spid="_x0000_s53250" name="Equation" r:id="rId3" imgW="15228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644" y="1520788"/>
            <a:ext cx="6516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ym typeface="Mathematica3"/>
              </a:rPr>
              <a:t>2 типа задач, № 931, 908 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565520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Домашнее задание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273</Words>
  <Application>Microsoft Office PowerPoint</Application>
  <PresentationFormat>Экран (4:3)</PresentationFormat>
  <Paragraphs>61</Paragraphs>
  <Slides>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Зарядка для глаз</dc:title>
  <dc:creator>Кадочникова</dc:creator>
  <cp:lastModifiedBy>Михаил</cp:lastModifiedBy>
  <cp:revision>199</cp:revision>
  <dcterms:created xsi:type="dcterms:W3CDTF">2010-01-15T11:07:05Z</dcterms:created>
  <dcterms:modified xsi:type="dcterms:W3CDTF">2015-02-02T20:52:43Z</dcterms:modified>
</cp:coreProperties>
</file>