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26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26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t="11613" r="7184"/>
          <a:stretch>
            <a:fillRect/>
          </a:stretch>
        </p:blipFill>
        <p:spPr bwMode="auto">
          <a:xfrm>
            <a:off x="0" y="1772816"/>
            <a:ext cx="9144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6264696" cy="21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899592" y="1051942"/>
            <a:ext cx="2016224" cy="36004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611560" y="1411982"/>
          <a:ext cx="1123950" cy="436563"/>
        </p:xfrm>
        <a:graphic>
          <a:graphicData uri="http://schemas.openxmlformats.org/presentationml/2006/ole">
            <p:oleObj spid="_x0000_s9218" name="Equation" r:id="rId3" imgW="685800" imgH="266400" progId="Equation.DSMT4">
              <p:embed/>
            </p:oleObj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2679700" y="620688"/>
          <a:ext cx="1165225" cy="434975"/>
        </p:xfrm>
        <a:graphic>
          <a:graphicData uri="http://schemas.openxmlformats.org/presentationml/2006/ole">
            <p:oleObj spid="_x0000_s9219" name="Equation" r:id="rId4" imgW="711000" imgH="266400" progId="Equation.DSMT4">
              <p:embed/>
            </p:oleObj>
          </a:graphicData>
        </a:graphic>
      </p:graphicFrame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1352550" y="692125"/>
          <a:ext cx="977900" cy="434975"/>
        </p:xfrm>
        <a:graphic>
          <a:graphicData uri="http://schemas.openxmlformats.org/presentationml/2006/ole">
            <p:oleObj spid="_x0000_s9220" name="Equation" r:id="rId5" imgW="596880" imgH="266400" progId="Equation.DSMT4">
              <p:embed/>
            </p:oleObj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835696" y="1123950"/>
            <a:ext cx="72008" cy="21602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55976" y="691902"/>
          <a:ext cx="1587021" cy="864443"/>
        </p:xfrm>
        <a:graphic>
          <a:graphicData uri="http://schemas.openxmlformats.org/presentationml/2006/ole">
            <p:oleObj spid="_x0000_s9221" name="Equation" r:id="rId6" imgW="812520" imgH="444240" progId="Equation.DSMT4">
              <p:embed/>
            </p:oleObj>
          </a:graphicData>
        </a:graphic>
      </p:graphicFrame>
      <p:graphicFrame>
        <p:nvGraphicFramePr>
          <p:cNvPr id="9222" name="Object 5"/>
          <p:cNvGraphicFramePr>
            <a:graphicFrameLocks noChangeAspect="1"/>
          </p:cNvGraphicFramePr>
          <p:nvPr/>
        </p:nvGraphicFramePr>
        <p:xfrm>
          <a:off x="6276975" y="692398"/>
          <a:ext cx="1636713" cy="863600"/>
        </p:xfrm>
        <a:graphic>
          <a:graphicData uri="http://schemas.openxmlformats.org/presentationml/2006/ole">
            <p:oleObj spid="_x0000_s9222" name="Equation" r:id="rId7" imgW="838080" imgH="44424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75448" y="162800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– координаты середины отрезка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899592" y="1051942"/>
            <a:ext cx="2016224" cy="36004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611560" y="1411982"/>
          <a:ext cx="1123950" cy="436563"/>
        </p:xfrm>
        <a:graphic>
          <a:graphicData uri="http://schemas.openxmlformats.org/presentationml/2006/ole">
            <p:oleObj spid="_x0000_s11266" name="Equation" r:id="rId3" imgW="685800" imgH="266400" progId="Equation.DSMT4">
              <p:embed/>
            </p:oleObj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2679700" y="620688"/>
          <a:ext cx="1165225" cy="434975"/>
        </p:xfrm>
        <a:graphic>
          <a:graphicData uri="http://schemas.openxmlformats.org/presentationml/2006/ole">
            <p:oleObj spid="_x0000_s11267" name="Equation" r:id="rId4" imgW="711000" imgH="266400" progId="Equation.DSMT4">
              <p:embed/>
            </p:oleObj>
          </a:graphicData>
        </a:graphic>
      </p:graphicFrame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1352550" y="692125"/>
          <a:ext cx="977900" cy="434975"/>
        </p:xfrm>
        <a:graphic>
          <a:graphicData uri="http://schemas.openxmlformats.org/presentationml/2006/ole">
            <p:oleObj spid="_x0000_s11268" name="Equation" r:id="rId5" imgW="596880" imgH="266400" progId="Equation.DSMT4">
              <p:embed/>
            </p:oleObj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835696" y="1123950"/>
            <a:ext cx="72008" cy="21602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55976" y="691902"/>
          <a:ext cx="1587021" cy="864443"/>
        </p:xfrm>
        <a:graphic>
          <a:graphicData uri="http://schemas.openxmlformats.org/presentationml/2006/ole">
            <p:oleObj spid="_x0000_s11269" name="Equation" r:id="rId6" imgW="812520" imgH="444240" progId="Equation.DSMT4">
              <p:embed/>
            </p:oleObj>
          </a:graphicData>
        </a:graphic>
      </p:graphicFrame>
      <p:graphicFrame>
        <p:nvGraphicFramePr>
          <p:cNvPr id="9222" name="Object 5"/>
          <p:cNvGraphicFramePr>
            <a:graphicFrameLocks noChangeAspect="1"/>
          </p:cNvGraphicFramePr>
          <p:nvPr/>
        </p:nvGraphicFramePr>
        <p:xfrm>
          <a:off x="6276975" y="692398"/>
          <a:ext cx="1636713" cy="863600"/>
        </p:xfrm>
        <a:graphic>
          <a:graphicData uri="http://schemas.openxmlformats.org/presentationml/2006/ole">
            <p:oleObj spid="_x0000_s11270" name="Equation" r:id="rId7" imgW="838080" imgH="44424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75448" y="162800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– координаты середины отрезка</a:t>
            </a:r>
            <a:endParaRPr lang="ru-RU" sz="2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83568" y="3255368"/>
            <a:ext cx="2304256" cy="10162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1331640" y="2751312"/>
          <a:ext cx="1026889" cy="534838"/>
        </p:xfrm>
        <a:graphic>
          <a:graphicData uri="http://schemas.openxmlformats.org/presentationml/2006/ole">
            <p:oleObj spid="_x0000_s11271" name="Equation" r:id="rId8" imgW="558720" imgH="29196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84168" y="299695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– длина вектора</a:t>
            </a:r>
            <a:endParaRPr lang="ru-RU" sz="2400" dirty="0"/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3923928" y="2924944"/>
          <a:ext cx="2027411" cy="591748"/>
        </p:xfrm>
        <a:graphic>
          <a:graphicData uri="http://schemas.openxmlformats.org/presentationml/2006/ole">
            <p:oleObj spid="_x0000_s11272" name="Equation" r:id="rId9" imgW="1041120" imgH="304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899592" y="1051942"/>
            <a:ext cx="2016224" cy="36004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611560" y="1411982"/>
          <a:ext cx="1123950" cy="436563"/>
        </p:xfrm>
        <a:graphic>
          <a:graphicData uri="http://schemas.openxmlformats.org/presentationml/2006/ole">
            <p:oleObj spid="_x0000_s10242" name="Equation" r:id="rId3" imgW="685800" imgH="266400" progId="Equation.DSMT4">
              <p:embed/>
            </p:oleObj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2679700" y="620688"/>
          <a:ext cx="1165225" cy="434975"/>
        </p:xfrm>
        <a:graphic>
          <a:graphicData uri="http://schemas.openxmlformats.org/presentationml/2006/ole">
            <p:oleObj spid="_x0000_s10243" name="Equation" r:id="rId4" imgW="711000" imgH="266400" progId="Equation.DSMT4">
              <p:embed/>
            </p:oleObj>
          </a:graphicData>
        </a:graphic>
      </p:graphicFrame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1352550" y="692125"/>
          <a:ext cx="977900" cy="434975"/>
        </p:xfrm>
        <a:graphic>
          <a:graphicData uri="http://schemas.openxmlformats.org/presentationml/2006/ole">
            <p:oleObj spid="_x0000_s10244" name="Equation" r:id="rId5" imgW="596880" imgH="266400" progId="Equation.DSMT4">
              <p:embed/>
            </p:oleObj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835696" y="1123950"/>
            <a:ext cx="72008" cy="21602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55976" y="691902"/>
          <a:ext cx="1587021" cy="864443"/>
        </p:xfrm>
        <a:graphic>
          <a:graphicData uri="http://schemas.openxmlformats.org/presentationml/2006/ole">
            <p:oleObj spid="_x0000_s10245" name="Equation" r:id="rId6" imgW="812520" imgH="444240" progId="Equation.DSMT4">
              <p:embed/>
            </p:oleObj>
          </a:graphicData>
        </a:graphic>
      </p:graphicFrame>
      <p:graphicFrame>
        <p:nvGraphicFramePr>
          <p:cNvPr id="9222" name="Object 5"/>
          <p:cNvGraphicFramePr>
            <a:graphicFrameLocks noChangeAspect="1"/>
          </p:cNvGraphicFramePr>
          <p:nvPr/>
        </p:nvGraphicFramePr>
        <p:xfrm>
          <a:off x="6276975" y="692398"/>
          <a:ext cx="1636713" cy="863600"/>
        </p:xfrm>
        <a:graphic>
          <a:graphicData uri="http://schemas.openxmlformats.org/presentationml/2006/ole">
            <p:oleObj spid="_x0000_s10246" name="Equation" r:id="rId7" imgW="838080" imgH="44424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75448" y="162800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– координаты середины отрезка</a:t>
            </a:r>
            <a:endParaRPr lang="ru-RU" sz="2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83568" y="3255368"/>
            <a:ext cx="2304256" cy="10162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1331640" y="2751312"/>
          <a:ext cx="1026889" cy="534838"/>
        </p:xfrm>
        <a:graphic>
          <a:graphicData uri="http://schemas.openxmlformats.org/presentationml/2006/ole">
            <p:oleObj spid="_x0000_s10247" name="Equation" r:id="rId8" imgW="558720" imgH="29196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84168" y="299695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– длина вектора</a:t>
            </a:r>
            <a:endParaRPr lang="ru-RU" sz="2400" dirty="0"/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3923928" y="2924944"/>
          <a:ext cx="2027411" cy="591748"/>
        </p:xfrm>
        <a:graphic>
          <a:graphicData uri="http://schemas.openxmlformats.org/presentationml/2006/ole">
            <p:oleObj spid="_x0000_s10248" name="Equation" r:id="rId9" imgW="1041120" imgH="304560" progId="Equation.DSMT4">
              <p:embed/>
            </p:oleObj>
          </a:graphicData>
        </a:graphic>
      </p:graphicFrame>
      <p:cxnSp>
        <p:nvCxnSpPr>
          <p:cNvPr id="27" name="Прямая соединительная линия 26"/>
          <p:cNvCxnSpPr>
            <a:endCxn id="32" idx="4"/>
          </p:cNvCxnSpPr>
          <p:nvPr/>
        </p:nvCxnSpPr>
        <p:spPr>
          <a:xfrm flipV="1">
            <a:off x="978595" y="5013176"/>
            <a:ext cx="1960081" cy="35924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755576" y="5373216"/>
          <a:ext cx="1123950" cy="436563"/>
        </p:xfrm>
        <a:graphic>
          <a:graphicData uri="http://schemas.openxmlformats.org/presentationml/2006/ole">
            <p:oleObj spid="_x0000_s10249" name="Equation" r:id="rId10" imgW="685800" imgH="266400" progId="Equation.DSMT4">
              <p:embed/>
            </p:oleObj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2771800" y="5013176"/>
          <a:ext cx="1165225" cy="434975"/>
        </p:xfrm>
        <a:graphic>
          <a:graphicData uri="http://schemas.openxmlformats.org/presentationml/2006/ole">
            <p:oleObj spid="_x0000_s10250" name="Equation" r:id="rId11" imgW="711000" imgH="266400" progId="Equation.DSMT4">
              <p:embed/>
            </p:oleObj>
          </a:graphicData>
        </a:graphic>
      </p:graphicFrame>
      <p:graphicFrame>
        <p:nvGraphicFramePr>
          <p:cNvPr id="30" name="Object 5"/>
          <p:cNvGraphicFramePr>
            <a:graphicFrameLocks noChangeAspect="1"/>
          </p:cNvGraphicFramePr>
          <p:nvPr/>
        </p:nvGraphicFramePr>
        <p:xfrm>
          <a:off x="1835696" y="4509120"/>
          <a:ext cx="250825" cy="309563"/>
        </p:xfrm>
        <a:graphic>
          <a:graphicData uri="http://schemas.openxmlformats.org/presentationml/2006/ole">
            <p:oleObj spid="_x0000_s10251" name="Equation" r:id="rId12" imgW="152280" imgH="190440" progId="Equation.DSMT4">
              <p:embed/>
            </p:oleObj>
          </a:graphicData>
        </a:graphic>
      </p:graphicFrame>
      <p:sp>
        <p:nvSpPr>
          <p:cNvPr id="32" name="Овал 31"/>
          <p:cNvSpPr/>
          <p:nvPr/>
        </p:nvSpPr>
        <p:spPr>
          <a:xfrm>
            <a:off x="2915816" y="49674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71600" y="53274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Левая фигурная скобка 35"/>
          <p:cNvSpPr/>
          <p:nvPr/>
        </p:nvSpPr>
        <p:spPr>
          <a:xfrm rot="4792538">
            <a:off x="1758923" y="4044567"/>
            <a:ext cx="369567" cy="19089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4572000" y="4581128"/>
          <a:ext cx="3856037" cy="617538"/>
        </p:xfrm>
        <a:graphic>
          <a:graphicData uri="http://schemas.openxmlformats.org/presentationml/2006/ole">
            <p:oleObj spid="_x0000_s10252" name="Equation" r:id="rId13" imgW="1981080" imgH="317160" progId="Equation.DSMT4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067944" y="5271591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– расстояние между двумя точками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300836" y="3333750"/>
          <a:ext cx="127000" cy="190500"/>
        </p:xfrm>
        <a:graphic>
          <a:graphicData uri="http://schemas.openxmlformats.org/presentationml/2006/ole">
            <p:oleObj spid="_x0000_s5122" name="Equation" r:id="rId3" imgW="126720" imgH="190440" progId="Equation.DSMT4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789286" y="2708275"/>
          <a:ext cx="1498600" cy="584200"/>
        </p:xfrm>
        <a:graphic>
          <a:graphicData uri="http://schemas.openxmlformats.org/presentationml/2006/ole">
            <p:oleObj spid="_x0000_s5123" name="Equation" r:id="rId4" imgW="749160" imgH="291960" progId="Equation.DSMT4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348112" y="2708920"/>
          <a:ext cx="1346200" cy="584200"/>
        </p:xfrm>
        <a:graphic>
          <a:graphicData uri="http://schemas.openxmlformats.org/presentationml/2006/ole">
            <p:oleObj spid="_x0000_s5124" name="Equation" r:id="rId5" imgW="672840" imgH="29196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960" y="335699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коллинеарные</a:t>
            </a:r>
            <a:endParaRPr lang="ru-RU" sz="2800" i="1" dirty="0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475904" y="2708920"/>
          <a:ext cx="431800" cy="1041400"/>
        </p:xfrm>
        <a:graphic>
          <a:graphicData uri="http://schemas.openxmlformats.org/presentationml/2006/ole">
            <p:oleObj spid="_x0000_s5125" name="Equation" r:id="rId6" imgW="215640" imgH="520560" progId="Equation.DSMT4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4572248" y="2675632"/>
          <a:ext cx="889000" cy="1041400"/>
        </p:xfrm>
        <a:graphic>
          <a:graphicData uri="http://schemas.openxmlformats.org/presentationml/2006/ole">
            <p:oleObj spid="_x0000_s5126" name="Equation" r:id="rId7" imgW="444240" imgH="520560" progId="Equation.DSMT4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508352" y="2675632"/>
          <a:ext cx="431800" cy="1041400"/>
        </p:xfrm>
        <a:graphic>
          <a:graphicData uri="http://schemas.openxmlformats.org/presentationml/2006/ole">
            <p:oleObj spid="_x0000_s5127" name="Equation" r:id="rId8" imgW="215640" imgH="520560" progId="Equation.DSMT4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5796384" y="2636912"/>
          <a:ext cx="1219200" cy="990600"/>
        </p:xfrm>
        <a:graphic>
          <a:graphicData uri="http://schemas.openxmlformats.org/presentationml/2006/ole">
            <p:oleObj spid="_x0000_s5128" name="Equation" r:id="rId9" imgW="609480" imgH="495000" progId="Equation.DSMT4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6876504" y="2674938"/>
          <a:ext cx="431800" cy="1041400"/>
        </p:xfrm>
        <a:graphic>
          <a:graphicData uri="http://schemas.openxmlformats.org/presentationml/2006/ole">
            <p:oleObj spid="_x0000_s5129" name="Equation" r:id="rId10" imgW="215640" imgH="520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050" t="46535" r="40057" b="47906"/>
          <a:stretch>
            <a:fillRect/>
          </a:stretch>
        </p:blipFill>
        <p:spPr bwMode="auto">
          <a:xfrm>
            <a:off x="683568" y="2708920"/>
            <a:ext cx="807985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131840" y="548680"/>
          <a:ext cx="2451701" cy="792088"/>
        </p:xfrm>
        <a:graphic>
          <a:graphicData uri="http://schemas.openxmlformats.org/presentationml/2006/ole">
            <p:oleObj spid="_x0000_s2050" name="Equation" r:id="rId3" imgW="825480" imgH="266400" progId="Equation.DSMT4">
              <p:embed/>
            </p:oleObj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4139952" y="1268760"/>
            <a:ext cx="432048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572000" y="1268760"/>
            <a:ext cx="432048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59832" y="17728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Откуда они берутся?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411760" y="3212976"/>
            <a:ext cx="0" cy="26642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19672" y="5229200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832" y="5157192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411760" y="4581128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411760" y="3933056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014113" y="395934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411760" y="4005064"/>
            <a:ext cx="637527" cy="128560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0" idx="5"/>
          </p:cNvCxnSpPr>
          <p:nvPr/>
        </p:nvCxnSpPr>
        <p:spPr>
          <a:xfrm>
            <a:off x="3053137" y="3998369"/>
            <a:ext cx="6695" cy="123083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0" idx="3"/>
          </p:cNvCxnSpPr>
          <p:nvPr/>
        </p:nvCxnSpPr>
        <p:spPr>
          <a:xfrm flipV="1">
            <a:off x="2411760" y="3998369"/>
            <a:ext cx="609048" cy="669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15816" y="52292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051720" y="45091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051720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051720" y="52292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059832" y="36450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А(1; 2)</a:t>
            </a:r>
            <a:endParaRPr lang="ru-RU" b="1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411760" y="5229200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2411760" y="4005064"/>
            <a:ext cx="8384" cy="123252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96136" y="3212977"/>
          <a:ext cx="1872208" cy="554112"/>
        </p:xfrm>
        <a:graphic>
          <a:graphicData uri="http://schemas.openxmlformats.org/presentationml/2006/ole">
            <p:oleObj spid="_x0000_s2051" name="Equation" r:id="rId4" imgW="901440" imgH="26640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796136" y="3933056"/>
          <a:ext cx="1317625" cy="606425"/>
        </p:xfrm>
        <a:graphic>
          <a:graphicData uri="http://schemas.openxmlformats.org/presentationml/2006/ole">
            <p:oleObj spid="_x0000_s2052" name="Equation" r:id="rId5" imgW="634680" imgH="2919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 стрелкой 9"/>
          <p:cNvCxnSpPr/>
          <p:nvPr/>
        </p:nvCxnSpPr>
        <p:spPr>
          <a:xfrm flipV="1">
            <a:off x="2771800" y="1988840"/>
            <a:ext cx="0" cy="26642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259632" y="4005064"/>
            <a:ext cx="25922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83768" y="3933056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771800" y="3645024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771800" y="3356992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483768" y="371703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20" idx="4"/>
            <a:endCxn id="35" idx="1"/>
          </p:cNvCxnSpPr>
          <p:nvPr/>
        </p:nvCxnSpPr>
        <p:spPr>
          <a:xfrm flipH="1" flipV="1">
            <a:off x="1868680" y="2859631"/>
            <a:ext cx="637948" cy="90312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35" idx="5"/>
          </p:cNvCxnSpPr>
          <p:nvPr/>
        </p:nvCxnSpPr>
        <p:spPr>
          <a:xfrm>
            <a:off x="1901009" y="2891960"/>
            <a:ext cx="13390" cy="88091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907704" y="2852936"/>
            <a:ext cx="609048" cy="669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39752" y="40050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-1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843808" y="35730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771800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1907704" y="3717032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2483768" y="2852936"/>
            <a:ext cx="0" cy="8869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508104" y="1772816"/>
          <a:ext cx="2159703" cy="648097"/>
        </p:xfrm>
        <a:graphic>
          <a:graphicData uri="http://schemas.openxmlformats.org/presentationml/2006/ole">
            <p:oleObj spid="_x0000_s3075" name="Equation" r:id="rId3" imgW="888840" imgH="26640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508104" y="2636912"/>
          <a:ext cx="1440160" cy="676680"/>
        </p:xfrm>
        <a:graphic>
          <a:graphicData uri="http://schemas.openxmlformats.org/presentationml/2006/ole">
            <p:oleObj spid="_x0000_s3076" name="Equation" r:id="rId4" imgW="622080" imgH="291960" progId="Equation.DSMT4">
              <p:embed/>
            </p:oleObj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1907704" y="3933056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95736" y="3933056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771800" y="2780928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771800" y="3068960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1861985" y="285293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7" name="Object 3"/>
          <p:cNvGraphicFramePr>
            <a:graphicFrameLocks noChangeAspect="1"/>
          </p:cNvGraphicFramePr>
          <p:nvPr/>
        </p:nvGraphicFramePr>
        <p:xfrm>
          <a:off x="2097460" y="2865239"/>
          <a:ext cx="242292" cy="419745"/>
        </p:xfrm>
        <a:graphic>
          <a:graphicData uri="http://schemas.openxmlformats.org/presentationml/2006/ole">
            <p:oleObj spid="_x0000_s3077" name="Equation" r:id="rId5" imgW="139680" imgH="24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428750" y="2708275"/>
          <a:ext cx="1335088" cy="906463"/>
        </p:xfrm>
        <a:graphic>
          <a:graphicData uri="http://schemas.openxmlformats.org/presentationml/2006/ole">
            <p:oleObj spid="_x0000_s4098" name="Equation" r:id="rId3" imgW="355320" imgH="241200" progId="Equation.DSMT4">
              <p:embed/>
            </p:oleObj>
          </a:graphicData>
        </a:graphic>
      </p:graphicFrame>
      <p:graphicFrame>
        <p:nvGraphicFramePr>
          <p:cNvPr id="4101" name="Object 3"/>
          <p:cNvGraphicFramePr>
            <a:graphicFrameLocks noChangeAspect="1"/>
          </p:cNvGraphicFramePr>
          <p:nvPr/>
        </p:nvGraphicFramePr>
        <p:xfrm>
          <a:off x="3347864" y="2924944"/>
          <a:ext cx="2335212" cy="811213"/>
        </p:xfrm>
        <a:graphic>
          <a:graphicData uri="http://schemas.openxmlformats.org/presentationml/2006/ole">
            <p:oleObj spid="_x0000_s4101" name="Equation" r:id="rId4" imgW="622080" imgH="215640" progId="Equation.DSMT4">
              <p:embed/>
            </p:oleObj>
          </a:graphicData>
        </a:graphic>
      </p:graphicFrame>
      <p:graphicFrame>
        <p:nvGraphicFramePr>
          <p:cNvPr id="4102" name="Object 3"/>
          <p:cNvGraphicFramePr>
            <a:graphicFrameLocks noChangeAspect="1"/>
          </p:cNvGraphicFramePr>
          <p:nvPr/>
        </p:nvGraphicFramePr>
        <p:xfrm>
          <a:off x="3371850" y="3789363"/>
          <a:ext cx="2430463" cy="811212"/>
        </p:xfrm>
        <a:graphic>
          <a:graphicData uri="http://schemas.openxmlformats.org/presentationml/2006/ole">
            <p:oleObj spid="_x0000_s4102" name="Equation" r:id="rId5" imgW="647640" imgH="215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 стрелкой 9"/>
          <p:cNvCxnSpPr/>
          <p:nvPr/>
        </p:nvCxnSpPr>
        <p:spPr>
          <a:xfrm flipV="1">
            <a:off x="1907704" y="980728"/>
            <a:ext cx="0" cy="26642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115616" y="2996952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510057" y="17270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907704" y="1772816"/>
            <a:ext cx="637527" cy="1285602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968" y="30689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051720" y="119675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М(х; у)</a:t>
            </a:r>
            <a:endParaRPr lang="ru-RU" sz="2400" b="1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83568" y="3933056"/>
          <a:ext cx="712788" cy="501650"/>
        </p:xfrm>
        <a:graphic>
          <a:graphicData uri="http://schemas.openxmlformats.org/presentationml/2006/ole">
            <p:oleObj spid="_x0000_s6147" name="Equation" r:id="rId3" imgW="342720" imgH="24120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860032" y="3902695"/>
          <a:ext cx="1554162" cy="606425"/>
        </p:xfrm>
        <a:graphic>
          <a:graphicData uri="http://schemas.openxmlformats.org/presentationml/2006/ole">
            <p:oleObj spid="_x0000_s6148" name="Equation" r:id="rId4" imgW="749160" imgH="29196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75656" y="299695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403648" y="400506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– радиус-вектор точки М,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47664" y="8367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 стрелкой 9"/>
          <p:cNvCxnSpPr/>
          <p:nvPr/>
        </p:nvCxnSpPr>
        <p:spPr>
          <a:xfrm flipV="1">
            <a:off x="1907704" y="980728"/>
            <a:ext cx="0" cy="26642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115616" y="2996952"/>
            <a:ext cx="3600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510057" y="17270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907704" y="1772816"/>
            <a:ext cx="637527" cy="1285602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3968" y="30689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051720" y="119675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М(х; у)</a:t>
            </a:r>
            <a:endParaRPr lang="ru-RU" sz="2400" b="1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059832" y="2276872"/>
            <a:ext cx="1215752" cy="4236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83568" y="3933056"/>
          <a:ext cx="712788" cy="501650"/>
        </p:xfrm>
        <a:graphic>
          <a:graphicData uri="http://schemas.openxmlformats.org/presentationml/2006/ole">
            <p:oleObj spid="_x0000_s7170" name="Equation" r:id="rId3" imgW="342720" imgH="24120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860032" y="3902695"/>
          <a:ext cx="1554162" cy="606425"/>
        </p:xfrm>
        <a:graphic>
          <a:graphicData uri="http://schemas.openxmlformats.org/presentationml/2006/ole">
            <p:oleObj spid="_x0000_s7171" name="Equation" r:id="rId4" imgW="749160" imgH="29196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75656" y="299695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2915816" y="1844824"/>
          <a:ext cx="1124320" cy="436191"/>
        </p:xfrm>
        <a:graphic>
          <a:graphicData uri="http://schemas.openxmlformats.org/presentationml/2006/ole">
            <p:oleObj spid="_x0000_s7172" name="Equation" r:id="rId5" imgW="685800" imgH="266400" progId="Equation.DSMT4">
              <p:embed/>
            </p:oleObj>
          </a:graphicData>
        </a:graphic>
      </p:graphicFrame>
      <p:graphicFrame>
        <p:nvGraphicFramePr>
          <p:cNvPr id="6150" name="Object 4"/>
          <p:cNvGraphicFramePr>
            <a:graphicFrameLocks noChangeAspect="1"/>
          </p:cNvGraphicFramePr>
          <p:nvPr/>
        </p:nvGraphicFramePr>
        <p:xfrm>
          <a:off x="4263207" y="2349277"/>
          <a:ext cx="1165225" cy="436563"/>
        </p:xfrm>
        <a:graphic>
          <a:graphicData uri="http://schemas.openxmlformats.org/presentationml/2006/ole">
            <p:oleObj spid="_x0000_s7173" name="Equation" r:id="rId6" imgW="711000" imgH="26640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403648" y="400506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– радиус-вектор точки М,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8367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graphicFrame>
        <p:nvGraphicFramePr>
          <p:cNvPr id="7174" name="Object 5"/>
          <p:cNvGraphicFramePr>
            <a:graphicFrameLocks noChangeAspect="1"/>
          </p:cNvGraphicFramePr>
          <p:nvPr/>
        </p:nvGraphicFramePr>
        <p:xfrm>
          <a:off x="642937" y="4797425"/>
          <a:ext cx="1392271" cy="503783"/>
        </p:xfrm>
        <a:graphic>
          <a:graphicData uri="http://schemas.openxmlformats.org/presentationml/2006/ole">
            <p:oleObj spid="_x0000_s7174" name="Equation" r:id="rId7" imgW="736560" imgH="266400" progId="Equation.DSMT4">
              <p:embed/>
            </p:oleObj>
          </a:graphicData>
        </a:graphic>
      </p:graphicFrame>
      <p:graphicFrame>
        <p:nvGraphicFramePr>
          <p:cNvPr id="7175" name="Object 6"/>
          <p:cNvGraphicFramePr>
            <a:graphicFrameLocks noChangeAspect="1"/>
          </p:cNvGraphicFramePr>
          <p:nvPr/>
        </p:nvGraphicFramePr>
        <p:xfrm>
          <a:off x="2195736" y="4797152"/>
          <a:ext cx="1754187" cy="503238"/>
        </p:xfrm>
        <a:graphic>
          <a:graphicData uri="http://schemas.openxmlformats.org/presentationml/2006/ole">
            <p:oleObj spid="_x0000_s7175" name="Equation" r:id="rId8" imgW="927000" imgH="266400" progId="Equation.DSMT4">
              <p:embed/>
            </p:oleObj>
          </a:graphicData>
        </a:graphic>
      </p:graphicFrame>
      <p:graphicFrame>
        <p:nvGraphicFramePr>
          <p:cNvPr id="7176" name="Object 4"/>
          <p:cNvGraphicFramePr>
            <a:graphicFrameLocks noChangeAspect="1"/>
          </p:cNvGraphicFramePr>
          <p:nvPr/>
        </p:nvGraphicFramePr>
        <p:xfrm>
          <a:off x="3923928" y="4724400"/>
          <a:ext cx="3003550" cy="606425"/>
        </p:xfrm>
        <a:graphic>
          <a:graphicData uri="http://schemas.openxmlformats.org/presentationml/2006/ole">
            <p:oleObj spid="_x0000_s7176" name="Equation" r:id="rId9" imgW="1447560" imgH="2919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print"/>
          <a:srcRect l="15647" t="10101" r="15251" b="9051"/>
          <a:stretch>
            <a:fillRect/>
          </a:stretch>
        </p:blipFill>
        <p:spPr bwMode="auto">
          <a:xfrm>
            <a:off x="539552" y="692696"/>
            <a:ext cx="8136904" cy="535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64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26</cp:revision>
  <dcterms:created xsi:type="dcterms:W3CDTF">2015-10-19T16:44:51Z</dcterms:created>
  <dcterms:modified xsi:type="dcterms:W3CDTF">2016-01-20T18:41:51Z</dcterms:modified>
</cp:coreProperties>
</file>