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4660"/>
  </p:normalViewPr>
  <p:slideViewPr>
    <p:cSldViewPr>
      <p:cViewPr varScale="1">
        <p:scale>
          <a:sx n="84" d="100"/>
          <a:sy n="84" d="100"/>
        </p:scale>
        <p:origin x="-176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32150" r="61319" b="39500"/>
          <a:stretch>
            <a:fillRect/>
          </a:stretch>
        </p:blipFill>
        <p:spPr bwMode="auto">
          <a:xfrm>
            <a:off x="2483768" y="1628800"/>
            <a:ext cx="4104456" cy="357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219" t="60500" r="26472" b="17450"/>
          <a:stretch>
            <a:fillRect/>
          </a:stretch>
        </p:blipFill>
        <p:spPr bwMode="auto">
          <a:xfrm>
            <a:off x="2195736" y="1988840"/>
            <a:ext cx="4536504" cy="30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2856" t="12201" r="17023" b="62599"/>
          <a:stretch>
            <a:fillRect/>
          </a:stretch>
        </p:blipFill>
        <p:spPr bwMode="auto">
          <a:xfrm>
            <a:off x="1475656" y="1772816"/>
            <a:ext cx="65797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77281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7281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1650" r="57775" b="53150"/>
          <a:stretch>
            <a:fillRect/>
          </a:stretch>
        </p:blipFill>
        <p:spPr bwMode="auto">
          <a:xfrm>
            <a:off x="1835696" y="1628800"/>
            <a:ext cx="49355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6016" y="4797152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268760"/>
            <a:ext cx="55446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70080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7281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797152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268760"/>
            <a:ext cx="55446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681" t="15350" r="38285" b="56300"/>
          <a:stretch>
            <a:fillRect/>
          </a:stretch>
        </p:blipFill>
        <p:spPr bwMode="auto">
          <a:xfrm>
            <a:off x="2771800" y="2348880"/>
            <a:ext cx="36404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8600" t="17450" r="52460" b="64700"/>
          <a:stretch>
            <a:fillRect/>
          </a:stretch>
        </p:blipFill>
        <p:spPr bwMode="auto">
          <a:xfrm>
            <a:off x="2627784" y="836712"/>
            <a:ext cx="35283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836712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700808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86916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797152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268760"/>
            <a:ext cx="55446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51050" r="11707" b="12201"/>
          <a:stretch>
            <a:fillRect/>
          </a:stretch>
        </p:blipFill>
        <p:spPr bwMode="auto">
          <a:xfrm>
            <a:off x="251520" y="2924944"/>
            <a:ext cx="8712968" cy="234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9191" t="46850" r="31788" b="21650"/>
          <a:stretch>
            <a:fillRect/>
          </a:stretch>
        </p:blipFill>
        <p:spPr bwMode="auto">
          <a:xfrm>
            <a:off x="1547664" y="404664"/>
            <a:ext cx="59766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05273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77281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0872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Д/З  № 502, 513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9</cp:revision>
  <dcterms:created xsi:type="dcterms:W3CDTF">2015-09-02T18:49:15Z</dcterms:created>
  <dcterms:modified xsi:type="dcterms:W3CDTF">2015-09-02T19:11:48Z</dcterms:modified>
</cp:coreProperties>
</file>