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1650" r="13479" b="25850"/>
          <a:stretch>
            <a:fillRect/>
          </a:stretch>
        </p:blipFill>
        <p:spPr bwMode="auto">
          <a:xfrm>
            <a:off x="251520" y="1484784"/>
            <a:ext cx="81743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26900" r="8754" b="30050"/>
          <a:stretch>
            <a:fillRect/>
          </a:stretch>
        </p:blipFill>
        <p:spPr bwMode="auto">
          <a:xfrm>
            <a:off x="467544" y="1772816"/>
            <a:ext cx="848289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62068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трапецию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Свойства трапеции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0534" t="11151" r="7573" b="48950"/>
          <a:stretch>
            <a:fillRect/>
          </a:stretch>
        </p:blipFill>
        <p:spPr bwMode="auto">
          <a:xfrm>
            <a:off x="539552" y="1196752"/>
            <a:ext cx="3456384" cy="243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0631" t="11151" r="5704" b="8001"/>
          <a:stretch>
            <a:fillRect/>
          </a:stretch>
        </p:blipFill>
        <p:spPr bwMode="auto">
          <a:xfrm>
            <a:off x="4860032" y="1196752"/>
            <a:ext cx="383793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углы трапеции (устно)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7950" r="51278" b="29000"/>
          <a:stretch>
            <a:fillRect/>
          </a:stretch>
        </p:blipFill>
        <p:spPr bwMode="auto">
          <a:xfrm>
            <a:off x="2123728" y="1628800"/>
            <a:ext cx="505812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1484784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углы трапеции (письменно)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2700" r="52459" b="29000"/>
          <a:stretch>
            <a:fillRect/>
          </a:stretch>
        </p:blipFill>
        <p:spPr bwMode="auto">
          <a:xfrm>
            <a:off x="2411760" y="1844824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1772816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углы трапеции (письменно)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4037" t="24800" r="13479" b="32150"/>
          <a:stretch>
            <a:fillRect/>
          </a:stretch>
        </p:blipFill>
        <p:spPr bwMode="auto">
          <a:xfrm>
            <a:off x="2699792" y="1844824"/>
            <a:ext cx="42502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1700808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углы трапеции (письменно)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84784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6400" t="26900" r="15251" b="30050"/>
          <a:stretch>
            <a:fillRect/>
          </a:stretch>
        </p:blipFill>
        <p:spPr bwMode="auto">
          <a:xfrm>
            <a:off x="2915816" y="1772815"/>
            <a:ext cx="3744416" cy="319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задание: п.45, выучить теорию, № 384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Индивидуально: №388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15</cp:revision>
  <dcterms:created xsi:type="dcterms:W3CDTF">2014-09-29T17:13:57Z</dcterms:created>
  <dcterms:modified xsi:type="dcterms:W3CDTF">2014-09-29T18:23:04Z</dcterms:modified>
</cp:coreProperties>
</file>