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09825"/>
            <a:ext cx="82296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848048" y="692696"/>
            <a:ext cx="1260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№1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91680" y="2204864"/>
            <a:ext cx="55130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Д/З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№170, 178, 180(а)</a:t>
            </a:r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48048" y="692696"/>
            <a:ext cx="1260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№2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00808"/>
            <a:ext cx="711930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429000"/>
            <a:ext cx="5824835" cy="5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01008"/>
            <a:ext cx="1080120" cy="55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9613" y="692696"/>
            <a:ext cx="46171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№3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Парная работа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" y="2816225"/>
            <a:ext cx="80391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9613" y="692696"/>
            <a:ext cx="46171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№3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Парная работа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" y="2816225"/>
            <a:ext cx="80391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9613" y="692696"/>
            <a:ext cx="46171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№4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Парная работа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175" y="2822575"/>
            <a:ext cx="812165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9613" y="692696"/>
            <a:ext cx="46171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№5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Парная работа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92896"/>
            <a:ext cx="8064896" cy="125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717032"/>
            <a:ext cx="6167859" cy="163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48052" y="692696"/>
            <a:ext cx="1260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№6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132856"/>
            <a:ext cx="8640960" cy="126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2132856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48052" y="692696"/>
            <a:ext cx="1260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№7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132856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6804248" cy="66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636912"/>
            <a:ext cx="554623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2483768" y="1340768"/>
            <a:ext cx="496855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сегодня я узнал…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было интересно узнать, что…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было трудно…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 выполнял задания…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 понял, что…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теперь я могу…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 почувствовал, что…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 приобрел…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 научился…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меня получилось 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 смог…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 попробую…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меня удивило…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урок дал мне для жизни…</a:t>
            </a:r>
          </a:p>
          <a:p>
            <a:pPr marL="547688" marR="0" lvl="0" indent="-411163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мне захотелось…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56694" y="404664"/>
            <a:ext cx="47080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Облако тегов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93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20</cp:revision>
  <dcterms:created xsi:type="dcterms:W3CDTF">2016-09-23T19:11:50Z</dcterms:created>
  <dcterms:modified xsi:type="dcterms:W3CDTF">2016-09-23T20:03:12Z</dcterms:modified>
</cp:coreProperties>
</file>