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849645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556792"/>
            <a:ext cx="482705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747713"/>
            <a:ext cx="643890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31640" y="764704"/>
            <a:ext cx="79208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764704"/>
            <a:ext cx="79208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819150"/>
            <a:ext cx="584835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849"/>
          <a:stretch>
            <a:fillRect/>
          </a:stretch>
        </p:blipFill>
        <p:spPr bwMode="auto">
          <a:xfrm>
            <a:off x="539552" y="1689100"/>
            <a:ext cx="8401248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084168" y="4581128"/>
            <a:ext cx="129614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50245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492896"/>
            <a:ext cx="4117702" cy="38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550" y="1123950"/>
            <a:ext cx="82169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1981200"/>
            <a:ext cx="83248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836712"/>
            <a:ext cx="4672707" cy="1712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489330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1412776"/>
            <a:ext cx="57606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129614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08720"/>
            <a:ext cx="75659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76672"/>
            <a:ext cx="4311526" cy="178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4422651" cy="2167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13</cp:revision>
  <dcterms:created xsi:type="dcterms:W3CDTF">2016-11-22T19:17:38Z</dcterms:created>
  <dcterms:modified xsi:type="dcterms:W3CDTF">2016-11-22T20:19:44Z</dcterms:modified>
</cp:coreProperties>
</file>