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772816"/>
            <a:ext cx="8640960" cy="3130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84784"/>
            <a:ext cx="8500162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1" y="980728"/>
            <a:ext cx="4031503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4716016" y="1222594"/>
            <a:ext cx="40324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АD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биссектриса угла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ВАС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 t="614"/>
          <a:stretch>
            <a:fillRect/>
          </a:stretch>
        </p:blipFill>
        <p:spPr bwMode="auto">
          <a:xfrm>
            <a:off x="1019175" y="1556792"/>
            <a:ext cx="7105650" cy="376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8713" y="1257300"/>
            <a:ext cx="68865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5</Words>
  <Application>Microsoft Office PowerPoint</Application>
  <PresentationFormat>Экран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Михаил</dc:creator>
  <cp:lastModifiedBy>Михаил</cp:lastModifiedBy>
  <cp:revision>7</cp:revision>
  <dcterms:created xsi:type="dcterms:W3CDTF">2016-11-14T18:53:09Z</dcterms:created>
  <dcterms:modified xsi:type="dcterms:W3CDTF">2016-11-14T20:05:52Z</dcterms:modified>
</cp:coreProperties>
</file>