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28" t="25850" r="5210" b="23750"/>
          <a:stretch>
            <a:fillRect/>
          </a:stretch>
        </p:blipFill>
        <p:spPr bwMode="auto">
          <a:xfrm>
            <a:off x="611560" y="2060848"/>
            <a:ext cx="79208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25030" r="5210" b="23750"/>
          <a:stretch>
            <a:fillRect/>
          </a:stretch>
        </p:blipFill>
        <p:spPr bwMode="auto">
          <a:xfrm>
            <a:off x="611560" y="2204864"/>
            <a:ext cx="808937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11151" r="13479" b="34250"/>
          <a:stretch>
            <a:fillRect/>
          </a:stretch>
        </p:blipFill>
        <p:spPr bwMode="auto">
          <a:xfrm>
            <a:off x="899592" y="1340768"/>
            <a:ext cx="75608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869160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24800" r="23519" b="39500"/>
          <a:stretch>
            <a:fillRect/>
          </a:stretch>
        </p:blipFill>
        <p:spPr bwMode="auto">
          <a:xfrm>
            <a:off x="1331640" y="2276872"/>
            <a:ext cx="64087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2060848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18500" r="30016" b="38450"/>
          <a:stretch>
            <a:fillRect/>
          </a:stretch>
        </p:blipFill>
        <p:spPr bwMode="auto">
          <a:xfrm>
            <a:off x="1331640" y="2060848"/>
            <a:ext cx="62646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11151" r="27653" b="46850"/>
          <a:stretch>
            <a:fillRect/>
          </a:stretch>
        </p:blipFill>
        <p:spPr bwMode="auto">
          <a:xfrm>
            <a:off x="1403648" y="1772816"/>
            <a:ext cx="7056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450896">
            <a:off x="1581263" y="4454999"/>
            <a:ext cx="1602305" cy="50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48950" r="13479" b="7447"/>
          <a:stretch>
            <a:fillRect/>
          </a:stretch>
        </p:blipFill>
        <p:spPr bwMode="auto">
          <a:xfrm>
            <a:off x="899592" y="2348880"/>
            <a:ext cx="77768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450896">
            <a:off x="861182" y="5175080"/>
            <a:ext cx="1602305" cy="50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916832"/>
            <a:ext cx="1602305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450896">
            <a:off x="1509254" y="5679136"/>
            <a:ext cx="1602305" cy="50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11151" r="27654" b="45800"/>
          <a:stretch>
            <a:fillRect/>
          </a:stretch>
        </p:blipFill>
        <p:spPr bwMode="auto">
          <a:xfrm>
            <a:off x="1403648" y="1916832"/>
            <a:ext cx="66967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4509120"/>
            <a:ext cx="35283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7" y="4509119"/>
            <a:ext cx="35283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50000" r="23519" b="8001"/>
          <a:stretch>
            <a:fillRect/>
          </a:stretch>
        </p:blipFill>
        <p:spPr bwMode="auto">
          <a:xfrm>
            <a:off x="1043609" y="2060847"/>
            <a:ext cx="74888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898888">
            <a:off x="865920" y="1827281"/>
            <a:ext cx="1602305" cy="50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12</cp:revision>
  <dcterms:created xsi:type="dcterms:W3CDTF">2015-04-26T16:00:30Z</dcterms:created>
  <dcterms:modified xsi:type="dcterms:W3CDTF">2015-04-26T16:16:29Z</dcterms:modified>
</cp:coreProperties>
</file>