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3" autoAdjust="0"/>
    <p:restoredTop sz="94660"/>
  </p:normalViewPr>
  <p:slideViewPr>
    <p:cSldViewPr>
      <p:cViewPr varScale="1">
        <p:scale>
          <a:sx n="84" d="100"/>
          <a:sy n="84" d="100"/>
        </p:scale>
        <p:origin x="-99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40466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 повторяем изученный материал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35896" y="1340768"/>
            <a:ext cx="1771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МД</a:t>
            </a:r>
            <a:endParaRPr lang="ru-RU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40466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изучаем новый материал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12776"/>
            <a:ext cx="73723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924944"/>
            <a:ext cx="8061449" cy="492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3645024"/>
            <a:ext cx="4176464" cy="1093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40466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изучаем новый материал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556792"/>
            <a:ext cx="645160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6200" y="3092450"/>
            <a:ext cx="64516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4653136"/>
            <a:ext cx="2016224" cy="579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39552" y="429309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запишем пример: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40466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изучаем новый материал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8784976" cy="71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67544" y="2708920"/>
            <a:ext cx="741682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выполним задания:</a:t>
            </a:r>
          </a:p>
          <a:p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№ 32 (все)</a:t>
            </a:r>
          </a:p>
          <a:p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№ 37 (</a:t>
            </a:r>
            <a:r>
              <a:rPr lang="ru-RU" sz="2800" b="1" i="1" dirty="0" err="1" smtClean="0">
                <a:latin typeface="Arial" pitchFamily="34" charset="0"/>
                <a:cs typeface="Arial" pitchFamily="34" charset="0"/>
              </a:rPr>
              <a:t>неч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8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 descr="D:\Downloads\яблоко зеле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5888" y="4941168"/>
            <a:ext cx="1008112" cy="1071119"/>
          </a:xfrm>
          <a:prstGeom prst="rect">
            <a:avLst/>
          </a:prstGeom>
          <a:noFill/>
        </p:spPr>
      </p:pic>
      <p:pic>
        <p:nvPicPr>
          <p:cNvPr id="33" name="Picture 4" descr="D:\Downloads\bananas-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149080"/>
            <a:ext cx="1391666" cy="783047"/>
          </a:xfrm>
          <a:prstGeom prst="rect">
            <a:avLst/>
          </a:prstGeom>
          <a:noFill/>
        </p:spPr>
      </p:pic>
      <p:pic>
        <p:nvPicPr>
          <p:cNvPr id="30" name="Picture 4" descr="D:\Downloads\bananas-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212976"/>
            <a:ext cx="1391666" cy="783047"/>
          </a:xfrm>
          <a:prstGeom prst="rect">
            <a:avLst/>
          </a:prstGeom>
          <a:noFill/>
        </p:spPr>
      </p:pic>
      <p:pic>
        <p:nvPicPr>
          <p:cNvPr id="20" name="Picture 4" descr="D:\Downloads\bananas-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8832" y="1988840"/>
            <a:ext cx="1391666" cy="783047"/>
          </a:xfrm>
          <a:prstGeom prst="rect">
            <a:avLst/>
          </a:prstGeom>
          <a:noFill/>
        </p:spPr>
      </p:pic>
      <p:pic>
        <p:nvPicPr>
          <p:cNvPr id="18" name="Picture 3" descr="D:\Downloads\appl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60640" y="1916832"/>
            <a:ext cx="1296144" cy="998231"/>
          </a:xfrm>
          <a:prstGeom prst="rect">
            <a:avLst/>
          </a:prstGeom>
          <a:noFill/>
        </p:spPr>
      </p:pic>
      <p:pic>
        <p:nvPicPr>
          <p:cNvPr id="23556" name="Picture 4" descr="D:\Downloads\bananas-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8432" y="1988840"/>
            <a:ext cx="1391666" cy="783047"/>
          </a:xfrm>
          <a:prstGeom prst="rect">
            <a:avLst/>
          </a:prstGeom>
          <a:noFill/>
        </p:spPr>
      </p:pic>
      <p:pic>
        <p:nvPicPr>
          <p:cNvPr id="14" name="Picture 3" descr="D:\Downloads\appl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16224" y="1916832"/>
            <a:ext cx="1296144" cy="998231"/>
          </a:xfrm>
          <a:prstGeom prst="rect">
            <a:avLst/>
          </a:prstGeom>
          <a:noFill/>
        </p:spPr>
      </p:pic>
      <p:pic>
        <p:nvPicPr>
          <p:cNvPr id="11" name="Picture 3" descr="D:\Downloads\appl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764704"/>
            <a:ext cx="1296144" cy="998231"/>
          </a:xfrm>
          <a:prstGeom prst="rect">
            <a:avLst/>
          </a:prstGeom>
          <a:noFill/>
        </p:spPr>
      </p:pic>
      <p:pic>
        <p:nvPicPr>
          <p:cNvPr id="9" name="Picture 3" descr="D:\Downloads\appl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764704"/>
            <a:ext cx="1296144" cy="998231"/>
          </a:xfrm>
          <a:prstGeom prst="rect">
            <a:avLst/>
          </a:prstGeom>
          <a:noFill/>
        </p:spPr>
      </p:pic>
      <p:pic>
        <p:nvPicPr>
          <p:cNvPr id="23555" name="Picture 3" descr="D:\Downloads\appl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764704"/>
            <a:ext cx="1296144" cy="99823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40466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изучаем новый материал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4" name="Picture 2" descr="D:\Downloads\яблоко зеле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941168"/>
            <a:ext cx="1008112" cy="1071119"/>
          </a:xfrm>
          <a:prstGeom prst="rect">
            <a:avLst/>
          </a:prstGeom>
          <a:noFill/>
        </p:spPr>
      </p:pic>
      <p:pic>
        <p:nvPicPr>
          <p:cNvPr id="7" name="Picture 2" descr="D:\Downloads\яблоко зеле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941168"/>
            <a:ext cx="1008112" cy="107111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15616" y="764704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5</a:t>
            </a:r>
            <a:endParaRPr lang="ru-RU" sz="6000" dirty="0"/>
          </a:p>
        </p:txBody>
      </p:sp>
      <p:sp>
        <p:nvSpPr>
          <p:cNvPr id="8" name="TextBox 7"/>
          <p:cNvSpPr txBox="1"/>
          <p:nvPr/>
        </p:nvSpPr>
        <p:spPr>
          <a:xfrm>
            <a:off x="2555776" y="764704"/>
            <a:ext cx="208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–  2</a:t>
            </a:r>
            <a:endParaRPr lang="ru-RU" sz="6000" dirty="0"/>
          </a:p>
        </p:txBody>
      </p:sp>
      <p:sp>
        <p:nvSpPr>
          <p:cNvPr id="10" name="TextBox 9"/>
          <p:cNvSpPr txBox="1"/>
          <p:nvPr/>
        </p:nvSpPr>
        <p:spPr>
          <a:xfrm>
            <a:off x="4788024" y="764704"/>
            <a:ext cx="1440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=</a:t>
            </a:r>
            <a:r>
              <a:rPr lang="ru-RU" sz="6000" dirty="0" smtClean="0"/>
              <a:t>  </a:t>
            </a:r>
            <a:r>
              <a:rPr lang="ru-RU" sz="6000" dirty="0" smtClean="0"/>
              <a:t>3</a:t>
            </a:r>
            <a:endParaRPr lang="ru-RU" sz="6000" dirty="0"/>
          </a:p>
        </p:txBody>
      </p:sp>
      <p:pic>
        <p:nvPicPr>
          <p:cNvPr id="12" name="Picture 3" descr="D:\Downloads\appl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916832"/>
            <a:ext cx="1296144" cy="99823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080120" y="1844824"/>
            <a:ext cx="208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+</a:t>
            </a:r>
            <a:r>
              <a:rPr lang="ru-RU" sz="6000" dirty="0" smtClean="0"/>
              <a:t>  </a:t>
            </a:r>
            <a:r>
              <a:rPr lang="ru-RU" sz="6000" dirty="0" smtClean="0"/>
              <a:t>3</a:t>
            </a:r>
            <a:endParaRPr lang="ru-RU" sz="6000" dirty="0"/>
          </a:p>
        </p:txBody>
      </p:sp>
      <p:sp>
        <p:nvSpPr>
          <p:cNvPr id="15" name="TextBox 14"/>
          <p:cNvSpPr txBox="1"/>
          <p:nvPr/>
        </p:nvSpPr>
        <p:spPr>
          <a:xfrm>
            <a:off x="3168352" y="1844824"/>
            <a:ext cx="1296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–2</a:t>
            </a:r>
            <a:endParaRPr lang="ru-RU" sz="6000" dirty="0"/>
          </a:p>
        </p:txBody>
      </p:sp>
      <p:sp>
        <p:nvSpPr>
          <p:cNvPr id="17" name="TextBox 16"/>
          <p:cNvSpPr txBox="1"/>
          <p:nvPr/>
        </p:nvSpPr>
        <p:spPr>
          <a:xfrm>
            <a:off x="5112568" y="1844824"/>
            <a:ext cx="1440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=</a:t>
            </a:r>
            <a:r>
              <a:rPr lang="ru-RU" sz="6000" dirty="0" smtClean="0"/>
              <a:t> 4</a:t>
            </a:r>
            <a:endParaRPr lang="ru-RU" sz="6000" dirty="0"/>
          </a:p>
        </p:txBody>
      </p:sp>
      <p:sp>
        <p:nvSpPr>
          <p:cNvPr id="19" name="TextBox 18"/>
          <p:cNvSpPr txBox="1"/>
          <p:nvPr/>
        </p:nvSpPr>
        <p:spPr>
          <a:xfrm>
            <a:off x="6768752" y="1844824"/>
            <a:ext cx="1296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–2</a:t>
            </a:r>
            <a:endParaRPr lang="ru-RU" sz="6000" dirty="0"/>
          </a:p>
        </p:txBody>
      </p:sp>
      <p:pic>
        <p:nvPicPr>
          <p:cNvPr id="21" name="Picture 4" descr="D:\Downloads\bananas-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140968"/>
            <a:ext cx="1391666" cy="783047"/>
          </a:xfrm>
          <a:prstGeom prst="rect">
            <a:avLst/>
          </a:prstGeom>
          <a:noFill/>
        </p:spPr>
      </p:pic>
      <p:pic>
        <p:nvPicPr>
          <p:cNvPr id="23" name="Picture 4" descr="D:\Downloads\bananas-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284984"/>
            <a:ext cx="1391666" cy="783047"/>
          </a:xfrm>
          <a:prstGeom prst="rect">
            <a:avLst/>
          </a:prstGeom>
          <a:noFill/>
        </p:spPr>
      </p:pic>
      <p:pic>
        <p:nvPicPr>
          <p:cNvPr id="24" name="Picture 3" descr="D:\Downloads\appl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3068960"/>
            <a:ext cx="1296144" cy="998231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395536" y="3068960"/>
            <a:ext cx="208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16</a:t>
            </a:r>
            <a:endParaRPr lang="ru-RU" sz="6000" dirty="0"/>
          </a:p>
        </p:txBody>
      </p:sp>
      <p:sp>
        <p:nvSpPr>
          <p:cNvPr id="27" name="TextBox 26"/>
          <p:cNvSpPr txBox="1"/>
          <p:nvPr/>
        </p:nvSpPr>
        <p:spPr>
          <a:xfrm>
            <a:off x="2339752" y="3068960"/>
            <a:ext cx="576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–</a:t>
            </a:r>
            <a:endParaRPr lang="ru-RU" sz="6000" dirty="0"/>
          </a:p>
        </p:txBody>
      </p:sp>
      <p:sp>
        <p:nvSpPr>
          <p:cNvPr id="28" name="TextBox 27"/>
          <p:cNvSpPr txBox="1"/>
          <p:nvPr/>
        </p:nvSpPr>
        <p:spPr>
          <a:xfrm>
            <a:off x="7956376" y="2996952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=</a:t>
            </a:r>
            <a:endParaRPr lang="ru-RU" sz="6000" dirty="0"/>
          </a:p>
        </p:txBody>
      </p:sp>
      <p:sp>
        <p:nvSpPr>
          <p:cNvPr id="29" name="TextBox 28"/>
          <p:cNvSpPr txBox="1"/>
          <p:nvPr/>
        </p:nvSpPr>
        <p:spPr>
          <a:xfrm>
            <a:off x="3923928" y="3068960"/>
            <a:ext cx="1152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+</a:t>
            </a:r>
            <a:r>
              <a:rPr lang="ru-RU" sz="6000" dirty="0" smtClean="0"/>
              <a:t>2</a:t>
            </a:r>
            <a:endParaRPr lang="ru-RU" sz="6000" dirty="0"/>
          </a:p>
        </p:txBody>
      </p:sp>
      <p:sp>
        <p:nvSpPr>
          <p:cNvPr id="31" name="TextBox 30"/>
          <p:cNvSpPr txBox="1"/>
          <p:nvPr/>
        </p:nvSpPr>
        <p:spPr>
          <a:xfrm>
            <a:off x="5436096" y="2996952"/>
            <a:ext cx="1440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–20</a:t>
            </a:r>
            <a:endParaRPr lang="ru-RU" sz="6000" dirty="0"/>
          </a:p>
        </p:txBody>
      </p:sp>
      <p:sp>
        <p:nvSpPr>
          <p:cNvPr id="32" name="TextBox 31"/>
          <p:cNvSpPr txBox="1"/>
          <p:nvPr/>
        </p:nvSpPr>
        <p:spPr>
          <a:xfrm>
            <a:off x="323528" y="4005064"/>
            <a:ext cx="208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= –5</a:t>
            </a:r>
            <a:endParaRPr lang="ru-RU" sz="6000" dirty="0"/>
          </a:p>
        </p:txBody>
      </p:sp>
      <p:pic>
        <p:nvPicPr>
          <p:cNvPr id="34" name="Picture 3" descr="D:\Downloads\appl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4005064"/>
            <a:ext cx="1296144" cy="998231"/>
          </a:xfrm>
          <a:prstGeom prst="rect">
            <a:avLst/>
          </a:prstGeom>
          <a:noFill/>
        </p:spPr>
      </p:pic>
      <p:sp>
        <p:nvSpPr>
          <p:cNvPr id="35" name="TextBox 34"/>
          <p:cNvSpPr txBox="1"/>
          <p:nvPr/>
        </p:nvSpPr>
        <p:spPr>
          <a:xfrm>
            <a:off x="2915816" y="4005064"/>
            <a:ext cx="1152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+</a:t>
            </a:r>
            <a:r>
              <a:rPr lang="ru-RU" sz="6000" dirty="0" smtClean="0"/>
              <a:t>2</a:t>
            </a:r>
            <a:endParaRPr lang="ru-RU" sz="6000" dirty="0"/>
          </a:p>
        </p:txBody>
      </p:sp>
      <p:pic>
        <p:nvPicPr>
          <p:cNvPr id="36" name="Picture 3" descr="D:\Downloads\appl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4941168"/>
            <a:ext cx="1296144" cy="998231"/>
          </a:xfrm>
          <a:prstGeom prst="rect">
            <a:avLst/>
          </a:prstGeom>
          <a:noFill/>
        </p:spPr>
      </p:pic>
      <p:pic>
        <p:nvPicPr>
          <p:cNvPr id="37" name="Picture 3" descr="D:\Downloads\appl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4941168"/>
            <a:ext cx="1296144" cy="998231"/>
          </a:xfrm>
          <a:prstGeom prst="rect">
            <a:avLst/>
          </a:prstGeom>
          <a:noFill/>
        </p:spPr>
      </p:pic>
      <p:pic>
        <p:nvPicPr>
          <p:cNvPr id="38" name="Picture 3" descr="D:\Downloads\appl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941168"/>
            <a:ext cx="1296144" cy="998231"/>
          </a:xfrm>
          <a:prstGeom prst="rect">
            <a:avLst/>
          </a:prstGeom>
          <a:noFill/>
        </p:spPr>
      </p:pic>
      <p:sp>
        <p:nvSpPr>
          <p:cNvPr id="39" name="TextBox 38"/>
          <p:cNvSpPr txBox="1"/>
          <p:nvPr/>
        </p:nvSpPr>
        <p:spPr>
          <a:xfrm>
            <a:off x="179512" y="4941168"/>
            <a:ext cx="936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-7</a:t>
            </a:r>
            <a:endParaRPr lang="ru-RU" sz="6000" dirty="0"/>
          </a:p>
        </p:txBody>
      </p:sp>
      <p:sp>
        <p:nvSpPr>
          <p:cNvPr id="40" name="TextBox 39"/>
          <p:cNvSpPr txBox="1"/>
          <p:nvPr/>
        </p:nvSpPr>
        <p:spPr>
          <a:xfrm>
            <a:off x="1619672" y="4941168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+</a:t>
            </a:r>
            <a:endParaRPr lang="ru-RU" sz="6000" dirty="0"/>
          </a:p>
        </p:txBody>
      </p:sp>
      <p:sp>
        <p:nvSpPr>
          <p:cNvPr id="41" name="TextBox 40"/>
          <p:cNvSpPr txBox="1"/>
          <p:nvPr/>
        </p:nvSpPr>
        <p:spPr>
          <a:xfrm>
            <a:off x="5724128" y="4941168"/>
            <a:ext cx="1440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= -8</a:t>
            </a:r>
            <a:endParaRPr lang="ru-RU" sz="6000" dirty="0"/>
          </a:p>
        </p:txBody>
      </p:sp>
      <p:sp>
        <p:nvSpPr>
          <p:cNvPr id="42" name="TextBox 41"/>
          <p:cNvSpPr txBox="1"/>
          <p:nvPr/>
        </p:nvSpPr>
        <p:spPr>
          <a:xfrm>
            <a:off x="2987824" y="4941168"/>
            <a:ext cx="576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–</a:t>
            </a:r>
            <a:endParaRPr lang="ru-RU" sz="6000" dirty="0"/>
          </a:p>
        </p:txBody>
      </p:sp>
      <p:sp>
        <p:nvSpPr>
          <p:cNvPr id="43" name="TextBox 42"/>
          <p:cNvSpPr txBox="1"/>
          <p:nvPr/>
        </p:nvSpPr>
        <p:spPr>
          <a:xfrm>
            <a:off x="4283968" y="4941168"/>
            <a:ext cx="1152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+</a:t>
            </a:r>
            <a:r>
              <a:rPr lang="ru-RU" sz="6000" dirty="0" smtClean="0"/>
              <a:t>4</a:t>
            </a:r>
            <a:endParaRPr lang="ru-RU" sz="6000" dirty="0"/>
          </a:p>
        </p:txBody>
      </p:sp>
      <p:sp>
        <p:nvSpPr>
          <p:cNvPr id="44" name="TextBox 43"/>
          <p:cNvSpPr txBox="1"/>
          <p:nvPr/>
        </p:nvSpPr>
        <p:spPr>
          <a:xfrm>
            <a:off x="7524328" y="4941168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+5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5" grpId="0"/>
      <p:bldP spid="17" grpId="0"/>
      <p:bldP spid="19" grpId="0"/>
      <p:bldP spid="26" grpId="0"/>
      <p:bldP spid="27" grpId="0"/>
      <p:bldP spid="28" grpId="0"/>
      <p:bldP spid="29" grpId="0"/>
      <p:bldP spid="31" grpId="0"/>
      <p:bldP spid="32" grpId="0"/>
      <p:bldP spid="35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 l="71518"/>
          <a:stretch>
            <a:fillRect/>
          </a:stretch>
        </p:blipFill>
        <p:spPr bwMode="auto">
          <a:xfrm>
            <a:off x="2627784" y="1268760"/>
            <a:ext cx="388843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827584" y="1196752"/>
            <a:ext cx="12602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№1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196752"/>
            <a:ext cx="12602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№4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 l="59697" b="50000"/>
          <a:stretch>
            <a:fillRect/>
          </a:stretch>
        </p:blipFill>
        <p:spPr bwMode="auto">
          <a:xfrm>
            <a:off x="2339752" y="1196752"/>
            <a:ext cx="597666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196752"/>
            <a:ext cx="12602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№6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 l="8786" t="32334" r="82729"/>
          <a:stretch>
            <a:fillRect/>
          </a:stretch>
        </p:blipFill>
        <p:spPr bwMode="auto">
          <a:xfrm>
            <a:off x="2699792" y="1340768"/>
            <a:ext cx="252028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196752"/>
            <a:ext cx="12602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№9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 l="40303" t="36653" r="37878"/>
          <a:stretch>
            <a:fillRect/>
          </a:stretch>
        </p:blipFill>
        <p:spPr bwMode="auto">
          <a:xfrm>
            <a:off x="2987824" y="1556792"/>
            <a:ext cx="403244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3" cstate="print"/>
          <a:srcRect l="40303" t="36653" r="37878"/>
          <a:stretch>
            <a:fillRect/>
          </a:stretch>
        </p:blipFill>
        <p:spPr bwMode="auto">
          <a:xfrm>
            <a:off x="683568" y="4797152"/>
            <a:ext cx="237626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11560" y="548680"/>
          <a:ext cx="4617770" cy="4176464"/>
        </p:xfrm>
        <a:graphic>
          <a:graphicData uri="http://schemas.openxmlformats.org/presentationml/2006/ole">
            <p:oleObj spid="_x0000_s1026" name="Equation" r:id="rId4" imgW="2654280" imgH="2400120" progId="Equation.DSMT4">
              <p:embed/>
            </p:oleObj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2339752" y="4941168"/>
            <a:ext cx="0" cy="28803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436096" y="548680"/>
            <a:ext cx="0" cy="4248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652120" y="1268760"/>
          <a:ext cx="288032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440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+ + + + +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+ + + +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+ + +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+ +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836712"/>
            <a:ext cx="8337877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67544" y="40466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 повторяем изученный материал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67544" y="5589240"/>
          <a:ext cx="820891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5112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3 – 5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8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Вчера было –3 градуса, сегодня ещё понизилось на 5,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в итоге –8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40466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изучаем новый материал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29" y="1340768"/>
            <a:ext cx="828758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Тема урока:</a:t>
            </a: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Свойства арифметических </a:t>
            </a: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действий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40466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изучаем новый материал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96752"/>
            <a:ext cx="67246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212976"/>
            <a:ext cx="54864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4725144"/>
            <a:ext cx="32480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144</Words>
  <Application>Microsoft Office PowerPoint</Application>
  <PresentationFormat>Экран (4:3)</PresentationFormat>
  <Paragraphs>52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55</cp:revision>
  <dcterms:created xsi:type="dcterms:W3CDTF">2016-09-25T09:42:26Z</dcterms:created>
  <dcterms:modified xsi:type="dcterms:W3CDTF">2016-09-25T11:19:59Z</dcterms:modified>
</cp:coreProperties>
</file>