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C7CE-61B9-4ABC-9E72-15315DCB8846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D14D-E3C7-48D6-80C7-80DD239EEC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5D14D-E3C7-48D6-80C7-80DD239EEC0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5D14D-E3C7-48D6-80C7-80DD239EEC0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13251" r="17613" b="9051"/>
          <a:stretch>
            <a:fillRect/>
          </a:stretch>
        </p:blipFill>
        <p:spPr bwMode="auto">
          <a:xfrm>
            <a:off x="1259632" y="836712"/>
            <a:ext cx="69847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828" t="17450" r="19385" b="46850"/>
          <a:stretch>
            <a:fillRect/>
          </a:stretch>
        </p:blipFill>
        <p:spPr bwMode="auto">
          <a:xfrm>
            <a:off x="323528" y="1700808"/>
            <a:ext cx="84630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32440" y="4005064"/>
            <a:ext cx="50405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72008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30050" r="47144" b="22700"/>
          <a:stretch>
            <a:fillRect/>
          </a:stretch>
        </p:blipFill>
        <p:spPr bwMode="auto">
          <a:xfrm>
            <a:off x="1619672" y="1628800"/>
            <a:ext cx="5400600" cy="41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1052736"/>
            <a:ext cx="50405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4628" t="26900" r="6982" b="26900"/>
          <a:stretch>
            <a:fillRect/>
          </a:stretch>
        </p:blipFill>
        <p:spPr bwMode="auto">
          <a:xfrm>
            <a:off x="2123728" y="1700808"/>
            <a:ext cx="5256584" cy="355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1052736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5219" t="23750" r="6391" b="27950"/>
          <a:stretch>
            <a:fillRect/>
          </a:stretch>
        </p:blipFill>
        <p:spPr bwMode="auto">
          <a:xfrm>
            <a:off x="2123728" y="1484784"/>
            <a:ext cx="5328592" cy="37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1052736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6990" t="24800" r="7573" b="29000"/>
          <a:stretch>
            <a:fillRect/>
          </a:stretch>
        </p:blipFill>
        <p:spPr bwMode="auto">
          <a:xfrm>
            <a:off x="2123728" y="1700808"/>
            <a:ext cx="5112568" cy="374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1052736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052736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56990" t="25850" r="8163" b="25850"/>
          <a:stretch>
            <a:fillRect/>
          </a:stretch>
        </p:blipFill>
        <p:spPr bwMode="auto">
          <a:xfrm>
            <a:off x="1979712" y="1340768"/>
            <a:ext cx="5616624" cy="43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908720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542011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97995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37955"/>
            <a:ext cx="4572000" cy="203132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smtClean="0"/>
              <a:t>Теорема Фалеса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на одной из двух прямых отложить последовательно несколько отрезков и через их концы провести параллельные прямые, пересекающие вторую прямую, то они отсекут на второй прямой пропорциональные отрезки.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65104"/>
            <a:ext cx="4572000" cy="203132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smtClean="0"/>
              <a:t>Обратная теорема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на одной из двух прямых отложить последовательно несколько отрезков и через их концы провести параллельные прямые, пересекающие вторую прямую, то они отсекут на второй прямой пропорциональные отрезки.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37955"/>
            <a:ext cx="2232248" cy="21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D:\Downloads\InvPha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289532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052736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908720"/>
            <a:ext cx="10801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Д/З   568(б), 618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72</Words>
  <Application>Microsoft Office PowerPoint</Application>
  <PresentationFormat>Экран (4:3)</PresentationFormat>
  <Paragraphs>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12</cp:revision>
  <dcterms:created xsi:type="dcterms:W3CDTF">2015-01-26T22:51:49Z</dcterms:created>
  <dcterms:modified xsi:type="dcterms:W3CDTF">2015-02-24T22:09:01Z</dcterms:modified>
</cp:coreProperties>
</file>