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работы с учащимися, имеющими трудности в обучении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Ассоциативность сложения</a:t>
            </a:r>
            <a:br>
              <a:rPr lang="ru-RU" dirty="0" smtClean="0"/>
            </a:br>
            <a:r>
              <a:rPr lang="ru-RU" i="1" dirty="0" smtClean="0"/>
              <a:t>5, 7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72" t="74197" r="7146"/>
          <a:stretch>
            <a:fillRect/>
          </a:stretch>
        </p:blipFill>
        <p:spPr bwMode="auto">
          <a:xfrm>
            <a:off x="467544" y="2636912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916175" cy="6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910383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792088" cy="75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 flipV="1">
            <a:off x="2771800" y="357301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916175" cy="6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96136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8388424" y="364502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(</a:t>
            </a:r>
            <a:endParaRPr lang="ru-RU" sz="6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910383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645024"/>
            <a:ext cx="792088" cy="75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308304" y="35010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Сложение чисел с разными знаками</a:t>
            </a:r>
            <a:br>
              <a:rPr lang="ru-RU" dirty="0" smtClean="0"/>
            </a:br>
            <a:r>
              <a:rPr lang="ru-RU" i="1" dirty="0" smtClean="0"/>
              <a:t>6 класс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272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равенства треугольников</a:t>
            </a:r>
            <a:br>
              <a:rPr lang="ru-RU" dirty="0" smtClean="0"/>
            </a:br>
            <a:r>
              <a:rPr lang="ru-RU" i="1" dirty="0" smtClean="0"/>
              <a:t>7 класс</a:t>
            </a:r>
            <a:endParaRPr lang="ru-RU" dirty="0"/>
          </a:p>
        </p:txBody>
      </p:sp>
      <p:pic>
        <p:nvPicPr>
          <p:cNvPr id="3074" name="Рисунок 280"/>
          <p:cNvPicPr>
            <a:picLocks noChangeAspect="1" noChangeArrowheads="1"/>
          </p:cNvPicPr>
          <p:nvPr/>
        </p:nvPicPr>
        <p:blipFill>
          <a:blip r:embed="rId2" cstate="print"/>
          <a:srcRect t="50372" b="41873"/>
          <a:stretch>
            <a:fillRect/>
          </a:stretch>
        </p:blipFill>
        <p:spPr bwMode="auto">
          <a:xfrm>
            <a:off x="1043608" y="1988840"/>
            <a:ext cx="73728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80"/>
          <p:cNvPicPr>
            <a:picLocks noChangeAspect="1" noChangeArrowheads="1"/>
          </p:cNvPicPr>
          <p:nvPr/>
        </p:nvPicPr>
        <p:blipFill>
          <a:blip r:embed="rId2" cstate="print"/>
          <a:srcRect t="75877" r="59375" b="2754"/>
          <a:stretch>
            <a:fillRect/>
          </a:stretch>
        </p:blipFill>
        <p:spPr bwMode="auto">
          <a:xfrm>
            <a:off x="2267744" y="3068960"/>
            <a:ext cx="40790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91683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204864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Книги с занимательным содержанием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736304" cy="4371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2952328" cy="441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2493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Карточки-помощники</a:t>
            </a:r>
            <a:endParaRPr lang="ru-RU" dirty="0"/>
          </a:p>
        </p:txBody>
      </p:sp>
      <p:pic>
        <p:nvPicPr>
          <p:cNvPr id="5197" name="Picture 77"/>
          <p:cNvPicPr>
            <a:picLocks noChangeAspect="1" noChangeArrowheads="1"/>
          </p:cNvPicPr>
          <p:nvPr/>
        </p:nvPicPr>
        <p:blipFill>
          <a:blip r:embed="rId2" cstate="print"/>
          <a:srcRect l="25097" t="19550" r="25000" b="8001"/>
          <a:stretch>
            <a:fillRect/>
          </a:stretch>
        </p:blipFill>
        <p:spPr bwMode="auto">
          <a:xfrm>
            <a:off x="1547664" y="1268760"/>
            <a:ext cx="60841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wnloads\animacionnye-otkrytki-s-novym-godom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437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Методы работы с учащимися, имеющими трудности в обучении</vt:lpstr>
      <vt:lpstr>Ассоциативность сложения 5, 7 класс</vt:lpstr>
      <vt:lpstr>Сложение чисел с разными знаками 6 класс</vt:lpstr>
      <vt:lpstr>Признаки равенства треугольников 7 класс</vt:lpstr>
      <vt:lpstr>Книги с занимательным содержанием</vt:lpstr>
      <vt:lpstr>Карточки-помощники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работы с учащимися, имеющими трудности в обучении</dc:title>
  <dc:creator>Михаил</dc:creator>
  <cp:lastModifiedBy>Михаил</cp:lastModifiedBy>
  <cp:revision>15</cp:revision>
  <dcterms:created xsi:type="dcterms:W3CDTF">2016-12-25T19:23:29Z</dcterms:created>
  <dcterms:modified xsi:type="dcterms:W3CDTF">2016-12-25T19:58:18Z</dcterms:modified>
</cp:coreProperties>
</file>