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732" y="836712"/>
            <a:ext cx="8753268" cy="32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5040560" cy="189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196752"/>
            <a:ext cx="3196952" cy="2963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 t="12193"/>
          <a:stretch>
            <a:fillRect/>
          </a:stretch>
        </p:blipFill>
        <p:spPr bwMode="auto">
          <a:xfrm>
            <a:off x="899592" y="4725144"/>
            <a:ext cx="6750050" cy="51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168184" cy="329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7931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708920"/>
            <a:ext cx="36290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7931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132856"/>
            <a:ext cx="44577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7931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636912"/>
            <a:ext cx="50387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7931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564904"/>
            <a:ext cx="391477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25</cp:revision>
  <dcterms:created xsi:type="dcterms:W3CDTF">2016-02-29T18:32:16Z</dcterms:created>
  <dcterms:modified xsi:type="dcterms:W3CDTF">2016-03-14T19:40:14Z</dcterms:modified>
</cp:coreProperties>
</file>