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5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68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2664" cy="51845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 уж эта </a:t>
            </a: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математика!»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556792"/>
            <a:ext cx="6048672" cy="475252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Ручка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дешевле тетради, а альбом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дороже тетради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Какой предмет всех дешевле?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484784"/>
            <a:ext cx="5832648" cy="4536504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колесе 10 спиц.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Сколько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промежутков между спицами?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тур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 мы начинаем,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Капитанов приглашаем,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 трудные задачи,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Пожелаем  им удачи!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772816"/>
            <a:ext cx="5976664" cy="5085184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Чему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равна дюжина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каком месяце есть 28 дней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Сумма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каких натуральных чисел рана их произведению?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40960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Шоколадка стоит 10р. , и еще половина шоколадки. Сколько стоит шоколадка?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Четвертый </a:t>
            </a:r>
            <a:r>
              <a:rPr lang="ru-RU" sz="6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 – «Игра»!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112568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можно больше слов из слова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 algn="ctr">
              <a:buNone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«Каждой руке – свое дело»</a:t>
            </a:r>
          </a:p>
          <a:p>
            <a:endParaRPr lang="ru-RU" dirty="0"/>
          </a:p>
        </p:txBody>
      </p:sp>
      <p:pic>
        <p:nvPicPr>
          <p:cNvPr id="4" name="Picture 3" descr="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6815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52028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Нарисуйте из треугольников и квадратиков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7" name="Picture 3" descr="D:\рисунки\к уроку\pi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69884"/>
            <a:ext cx="5256584" cy="458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лишний  предмет или слово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3360" y="4077072"/>
            <a:ext cx="5760640" cy="3096344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Пушкин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Лермонтов,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Виленкин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Есенин</a:t>
            </a:r>
          </a:p>
          <a:p>
            <a:pPr marL="514350" lvl="0" indent="-51435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Пифагор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Евклид, Чайковский, Гаусс.</a:t>
            </a:r>
          </a:p>
          <a:p>
            <a:endParaRPr lang="ru-RU" dirty="0"/>
          </a:p>
        </p:txBody>
      </p:sp>
      <p:pic>
        <p:nvPicPr>
          <p:cNvPr id="4" name="Picture 5" descr="ур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08450"/>
            <a:ext cx="294798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6288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Треугольник, степень, квадрат.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35, 27, 40, 65.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Слагаемое, делитель, цифра, разность.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 rot="21435821">
            <a:off x="279853" y="1115879"/>
            <a:ext cx="8773946" cy="398843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>
              <a:defRPr/>
            </a:pPr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Comic Sans MS"/>
              </a:rPr>
              <a:t>Поздравляем победителей</a:t>
            </a:r>
            <a:r>
              <a:rPr lang="ru-RU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Monotype Corsiva"/>
              </a:rPr>
              <a:t>!</a:t>
            </a:r>
          </a:p>
        </p:txBody>
      </p:sp>
      <p:pic>
        <p:nvPicPr>
          <p:cNvPr id="65539" name="Picture 4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428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9291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салю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2862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oke62041">
            <a:hlinkClick r:id="" action="ppaction://noaction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4653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7704" y="1925976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Первый тур мы начинаем,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Победителей узнаем.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Здесь загадки и шарады.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За загадку – всем награды.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6120680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прямоугольников изображено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рисунке?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горошин может войти в пустой стакан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Двое играли в шахматы 4 часа. Сколько времени играл каждый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19872" y="2780928"/>
          <a:ext cx="2543943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981"/>
                <a:gridCol w="847981"/>
                <a:gridCol w="847981"/>
              </a:tblGrid>
              <a:tr h="341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992888" cy="4608512"/>
          </a:xfrm>
        </p:spPr>
        <p:txBody>
          <a:bodyPr>
            <a:noAutofit/>
          </a:bodyPr>
          <a:lstStyle/>
          <a:p>
            <a:pPr marL="342900" lvl="0" indent="-342900"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Сумма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многоугольника?</a:t>
            </a:r>
          </a:p>
          <a:p>
            <a:pPr marL="342900" lvl="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Результат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деления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Автор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вашего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учебника?</a:t>
            </a:r>
          </a:p>
          <a:p>
            <a:pPr marL="342900" lvl="0" indent="-34290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Часть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прямой, ограниченная одной точкой?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352928" cy="6408712"/>
          </a:xfrm>
        </p:spPr>
        <p:txBody>
          <a:bodyPr>
            <a:noAutofit/>
          </a:bodyPr>
          <a:lstStyle/>
          <a:p>
            <a:pPr marL="342900" lvl="0" indent="-342900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Спутник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Земли делает один оборот за 1ч 40 мин, а второй оборот за 100 мин. Как это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получается?</a:t>
            </a:r>
          </a:p>
          <a:p>
            <a:pPr marL="342900" lvl="0" indent="-342900"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Из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Москвы в Петербург вышел поезд со скоростью 60 км/ч, а из Петербурга в Москву вышел второй поезд со скоростью 70 км/ч. Какой из поездов будет дальше от Москвы в момент встречи?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6552728" cy="237626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Тур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второй: пусть всякий знает,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Кто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 лучше вычисляет?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Мне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задачки прочитать,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Вам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 думать и считать!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196752"/>
            <a:ext cx="5976664" cy="438194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Запиши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два        числа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числовом ряду, заметив закономерность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7, 11, 15, 19, …</a:t>
            </a:r>
          </a:p>
          <a:p>
            <a:pPr lvl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9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1, 7, 1, 5, 1, …</a:t>
            </a:r>
          </a:p>
          <a:p>
            <a:pPr lvl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25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25, 21, 21, 17, 17,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597666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озере росли лилии. Каждый день их число удваивалось, и на 20-й день заросло все озеро. На какой день заросла половина озера?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12776"/>
            <a:ext cx="6048672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меня сестер и братьев поровну, а у моей сестры вдвое меньше сестер, чем  братьев. Сколько нас?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441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Конкурс   «Ох уж эта  математика!» </vt:lpstr>
      <vt:lpstr>Первый тур </vt:lpstr>
      <vt:lpstr>Слайд 3</vt:lpstr>
      <vt:lpstr>Слайд 4</vt:lpstr>
      <vt:lpstr>Слайд 5</vt:lpstr>
      <vt:lpstr>Второй тур </vt:lpstr>
      <vt:lpstr>Задача 1 </vt:lpstr>
      <vt:lpstr>Задача 2 </vt:lpstr>
      <vt:lpstr>Задача 3 </vt:lpstr>
      <vt:lpstr>Задача 4 </vt:lpstr>
      <vt:lpstr>Задача 5 </vt:lpstr>
      <vt:lpstr>Третий тур </vt:lpstr>
      <vt:lpstr>Слайд 13</vt:lpstr>
      <vt:lpstr>Четвертый тур – «Игра»! </vt:lpstr>
      <vt:lpstr>Слайд 15</vt:lpstr>
      <vt:lpstr>Слайд 16</vt:lpstr>
      <vt:lpstr>3. Нарисуйте из треугольников и квадратиков человека. </vt:lpstr>
      <vt:lpstr>Назовите лишний  предмет или слово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 «Ох уж эта математика» </dc:title>
  <dc:creator>Дом</dc:creator>
  <cp:lastModifiedBy>Дом</cp:lastModifiedBy>
  <cp:revision>19</cp:revision>
  <dcterms:created xsi:type="dcterms:W3CDTF">2012-03-21T19:04:23Z</dcterms:created>
  <dcterms:modified xsi:type="dcterms:W3CDTF">2012-03-21T21:33:18Z</dcterms:modified>
</cp:coreProperties>
</file>