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" y="1949450"/>
            <a:ext cx="80264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25" y="2165350"/>
            <a:ext cx="80073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774825"/>
            <a:ext cx="80391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00" y="2320925"/>
            <a:ext cx="72136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2171700"/>
            <a:ext cx="8089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2378075"/>
            <a:ext cx="76136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2574925"/>
            <a:ext cx="82169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4</cp:revision>
  <dcterms:created xsi:type="dcterms:W3CDTF">2016-11-29T18:07:51Z</dcterms:created>
  <dcterms:modified xsi:type="dcterms:W3CDTF">2016-11-29T18:28:21Z</dcterms:modified>
</cp:coreProperties>
</file>