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71600" y="836712"/>
            <a:ext cx="2247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45 + 16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07704" y="2060848"/>
            <a:ext cx="1992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19 – с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4221088"/>
            <a:ext cx="15568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+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32040" y="764704"/>
            <a:ext cx="1391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 : 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7707" y="2348880"/>
            <a:ext cx="17860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 + 34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08104" y="4149080"/>
            <a:ext cx="24048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61 – 13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9592" y="1268760"/>
            <a:ext cx="2247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45 + 16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80112" y="2348880"/>
            <a:ext cx="19928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19 – с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2120" y="1196752"/>
            <a:ext cx="15568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а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+ 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2348880"/>
            <a:ext cx="13917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 : 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24128" y="3501008"/>
            <a:ext cx="17860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 + 34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3501008"/>
            <a:ext cx="24048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61 – 13 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499992" y="836712"/>
            <a:ext cx="0" cy="4536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43608" y="2132856"/>
            <a:ext cx="719549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Числовые и буквенные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выражения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772816"/>
            <a:ext cx="8964488" cy="1549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48680"/>
            <a:ext cx="69847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mbria" pitchFamily="18" charset="0"/>
              </a:rPr>
              <a:t>n</a:t>
            </a:r>
            <a:r>
              <a:rPr lang="ru-RU" sz="3200" b="1" dirty="0" smtClean="0">
                <a:latin typeface="Cambria" pitchFamily="18" charset="0"/>
              </a:rPr>
              <a:t> </a:t>
            </a:r>
            <a:r>
              <a:rPr lang="en-US" sz="3200" b="1" dirty="0" smtClean="0">
                <a:latin typeface="Cambria" pitchFamily="18" charset="0"/>
              </a:rPr>
              <a:t>- </a:t>
            </a:r>
            <a:r>
              <a:rPr lang="en-US" sz="3200" b="1" dirty="0" smtClean="0">
                <a:latin typeface="Cambria" pitchFamily="18" charset="0"/>
              </a:rPr>
              <a:t>24 </a:t>
            </a:r>
            <a:r>
              <a:rPr lang="en-US" sz="3200" b="1" dirty="0" smtClean="0">
                <a:latin typeface="Cambria" pitchFamily="18" charset="0"/>
              </a:rPr>
              <a:t>– </a:t>
            </a:r>
            <a:r>
              <a:rPr lang="ru-RU" sz="3200" b="1" dirty="0" smtClean="0">
                <a:latin typeface="Cambria" pitchFamily="18" charset="0"/>
              </a:rPr>
              <a:t>буквенное выражение</a:t>
            </a:r>
          </a:p>
          <a:p>
            <a:endParaRPr lang="ru-RU" b="1" dirty="0">
              <a:latin typeface="Cambr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7544" y="1844824"/>
            <a:ext cx="82809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Cambria" pitchFamily="18" charset="0"/>
              </a:rPr>
              <a:t>n</a:t>
            </a:r>
            <a:r>
              <a:rPr lang="ru-RU" sz="3200" b="1" dirty="0" smtClean="0">
                <a:latin typeface="Cambria" pitchFamily="18" charset="0"/>
              </a:rPr>
              <a:t> = 37 </a:t>
            </a:r>
            <a:r>
              <a:rPr lang="en-US" sz="3200" b="1" dirty="0" smtClean="0">
                <a:latin typeface="Cambria" pitchFamily="18" charset="0"/>
              </a:rPr>
              <a:t>– </a:t>
            </a:r>
            <a:r>
              <a:rPr lang="ru-RU" sz="3200" b="1" dirty="0" smtClean="0">
                <a:latin typeface="Cambria" pitchFamily="18" charset="0"/>
              </a:rPr>
              <a:t>подставляем числовое значение    буквы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7544" y="3356992"/>
            <a:ext cx="69847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Cambria" pitchFamily="18" charset="0"/>
              </a:rPr>
              <a:t>37 </a:t>
            </a:r>
            <a:r>
              <a:rPr lang="en-US" sz="3200" b="1" dirty="0" smtClean="0">
                <a:latin typeface="Cambria" pitchFamily="18" charset="0"/>
              </a:rPr>
              <a:t>- </a:t>
            </a:r>
            <a:r>
              <a:rPr lang="en-US" sz="3200" b="1" dirty="0" smtClean="0">
                <a:latin typeface="Cambria" pitchFamily="18" charset="0"/>
              </a:rPr>
              <a:t>24 </a:t>
            </a:r>
            <a:r>
              <a:rPr lang="en-US" sz="3200" b="1" dirty="0" smtClean="0">
                <a:latin typeface="Cambria" pitchFamily="18" charset="0"/>
              </a:rPr>
              <a:t>– </a:t>
            </a:r>
            <a:r>
              <a:rPr lang="ru-RU" sz="3200" b="1" dirty="0" smtClean="0">
                <a:latin typeface="Cambria" pitchFamily="18" charset="0"/>
              </a:rPr>
              <a:t>числовое выражение</a:t>
            </a:r>
          </a:p>
          <a:p>
            <a:endParaRPr lang="ru-RU" b="1" dirty="0">
              <a:latin typeface="Cambr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4653136"/>
            <a:ext cx="698477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latin typeface="Cambria" pitchFamily="18" charset="0"/>
              </a:rPr>
              <a:t>37 </a:t>
            </a:r>
            <a:r>
              <a:rPr lang="en-US" sz="3200" b="1" dirty="0" smtClean="0">
                <a:latin typeface="Cambria" pitchFamily="18" charset="0"/>
              </a:rPr>
              <a:t>– 24</a:t>
            </a:r>
            <a:r>
              <a:rPr lang="ru-RU" sz="3200" b="1" dirty="0" smtClean="0">
                <a:latin typeface="Cambria" pitchFamily="18" charset="0"/>
              </a:rPr>
              <a:t> = 11</a:t>
            </a:r>
            <a:r>
              <a:rPr lang="en-US" sz="3200" b="1" dirty="0" smtClean="0">
                <a:latin typeface="Cambria" pitchFamily="18" charset="0"/>
              </a:rPr>
              <a:t> – </a:t>
            </a:r>
            <a:r>
              <a:rPr lang="ru-RU" sz="3200" b="1" dirty="0" smtClean="0">
                <a:latin typeface="Cambria" pitchFamily="18" charset="0"/>
              </a:rPr>
              <a:t>значение буквенного выражения при данном значении буквы</a:t>
            </a:r>
          </a:p>
          <a:p>
            <a:endParaRPr lang="ru-RU" b="1" dirty="0">
              <a:latin typeface="Cambri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4283968" y="1124744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283968" y="2708920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355976" y="4077072"/>
            <a:ext cx="2880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548680"/>
            <a:ext cx="69847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Cambria" pitchFamily="18" charset="0"/>
              </a:rPr>
              <a:t>Выражения </a:t>
            </a:r>
          </a:p>
          <a:p>
            <a:endParaRPr lang="ru-RU" b="1" dirty="0">
              <a:latin typeface="Cambria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 rot="2702695">
            <a:off x="2742055" y="1042309"/>
            <a:ext cx="288032" cy="12564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 rot="18897305" flipH="1">
            <a:off x="5037295" y="1046048"/>
            <a:ext cx="288032" cy="12309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259632" y="220486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/>
              <a:t>Числовые</a:t>
            </a:r>
            <a:endParaRPr lang="ru-RU" sz="3600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4499992" y="220486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i="1" dirty="0" smtClean="0"/>
              <a:t>Буквенные </a:t>
            </a:r>
            <a:endParaRPr lang="ru-RU" sz="3600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76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11</cp:revision>
  <dcterms:created xsi:type="dcterms:W3CDTF">2016-10-07T19:11:10Z</dcterms:created>
  <dcterms:modified xsi:type="dcterms:W3CDTF">2016-10-07T19:51:37Z</dcterms:modified>
</cp:coreProperties>
</file>