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6" r:id="rId11"/>
    <p:sldId id="275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4660"/>
  </p:normalViewPr>
  <p:slideViewPr>
    <p:cSldViewPr>
      <p:cViewPr varScale="1">
        <p:scale>
          <a:sx n="84" d="100"/>
          <a:sy n="84" d="100"/>
        </p:scale>
        <p:origin x="-161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7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pic>
        <p:nvPicPr>
          <p:cNvPr id="4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 t="22819" b="37497"/>
          <a:stretch>
            <a:fillRect/>
          </a:stretch>
        </p:blipFill>
        <p:spPr bwMode="auto">
          <a:xfrm>
            <a:off x="1691680" y="1736812"/>
            <a:ext cx="5800725" cy="1440160"/>
          </a:xfrm>
          <a:prstGeom prst="rect">
            <a:avLst/>
          </a:prstGeom>
          <a:noFill/>
        </p:spPr>
      </p:pic>
      <p:grpSp>
        <p:nvGrpSpPr>
          <p:cNvPr id="20" name="Группа 19"/>
          <p:cNvGrpSpPr/>
          <p:nvPr/>
        </p:nvGrpSpPr>
        <p:grpSpPr>
          <a:xfrm>
            <a:off x="3203848" y="2348880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4319972" y="2528900"/>
            <a:ext cx="252028" cy="135632"/>
            <a:chOff x="3743908" y="2924944"/>
            <a:chExt cx="252028" cy="13563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3491880" y="2528900"/>
            <a:ext cx="252028" cy="135632"/>
            <a:chOff x="3743908" y="2924944"/>
            <a:chExt cx="252028" cy="13563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2627784" y="2528900"/>
            <a:ext cx="252028" cy="135632"/>
            <a:chOff x="3743908" y="2924944"/>
            <a:chExt cx="252028" cy="13563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2915816" y="2528900"/>
            <a:ext cx="252028" cy="135632"/>
            <a:chOff x="3743908" y="2924944"/>
            <a:chExt cx="252028" cy="13563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4031940" y="2348880"/>
            <a:ext cx="234026" cy="252028"/>
            <a:chOff x="4608004" y="2744924"/>
            <a:chExt cx="234026" cy="25202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3779912" y="2528900"/>
            <a:ext cx="252028" cy="135632"/>
            <a:chOff x="3743908" y="2924944"/>
            <a:chExt cx="252028" cy="135632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511660" y="3681028"/>
            <a:ext cx="630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Нет ошибок </a:t>
            </a:r>
            <a:r>
              <a:rPr lang="ru-RU" sz="3600" b="1" dirty="0" smtClean="0"/>
              <a:t>++</a:t>
            </a:r>
            <a:endParaRPr lang="ru-RU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r="31893"/>
          <a:stretch>
            <a:fillRect/>
          </a:stretch>
        </p:blipFill>
        <p:spPr bwMode="auto">
          <a:xfrm>
            <a:off x="827584" y="1196752"/>
            <a:ext cx="288032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617132"/>
            <a:ext cx="28289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455876" y="1772816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5229200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83667" y="3789040"/>
            <a:ext cx="217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Вариант 2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39" y="512676"/>
            <a:ext cx="21723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Вариант </a:t>
            </a:r>
            <a:r>
              <a:rPr lang="ru-RU" sz="36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ru-RU" sz="36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3743908" y="2996952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Прямая соединительная линия 38"/>
          <p:cNvCxnSpPr/>
          <p:nvPr/>
        </p:nvCxnSpPr>
        <p:spPr>
          <a:xfrm>
            <a:off x="4031940" y="465313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743908" y="465313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203848" y="465313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15816" y="465313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627784" y="465313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852936"/>
            <a:ext cx="5438339" cy="9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5676" y="3032956"/>
            <a:ext cx="6264696" cy="79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9812" y="3068960"/>
            <a:ext cx="3553807" cy="85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032956"/>
            <a:ext cx="4091069" cy="100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248980"/>
            <a:ext cx="4972188" cy="80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67342" r="22520"/>
          <a:stretch>
            <a:fillRect/>
          </a:stretch>
        </p:blipFill>
        <p:spPr bwMode="auto">
          <a:xfrm>
            <a:off x="4103948" y="3248980"/>
            <a:ext cx="504056" cy="80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248980"/>
            <a:ext cx="5238517" cy="71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5716" y="3140968"/>
            <a:ext cx="5460689" cy="76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51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170</cp:revision>
  <dcterms:created xsi:type="dcterms:W3CDTF">2014-10-16T13:15:09Z</dcterms:created>
  <dcterms:modified xsi:type="dcterms:W3CDTF">2016-11-07T17:55:09Z</dcterms:modified>
</cp:coreProperties>
</file>