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32656"/>
            <a:ext cx="7277770" cy="194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348880"/>
            <a:ext cx="4752528" cy="1378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4005064"/>
            <a:ext cx="738205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827584" y="2132856"/>
            <a:ext cx="79208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27584" y="3861048"/>
            <a:ext cx="79208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0648"/>
            <a:ext cx="6630516" cy="1264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412776"/>
            <a:ext cx="7293446" cy="199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356992"/>
            <a:ext cx="7670254" cy="27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755576" y="1412776"/>
            <a:ext cx="79208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27584" y="3284984"/>
            <a:ext cx="79208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755576" y="6165304"/>
            <a:ext cx="79208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55576" y="2924944"/>
            <a:ext cx="79208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8640"/>
            <a:ext cx="7688560" cy="2562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284984"/>
            <a:ext cx="8215337" cy="2344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/>
          <p:nvPr/>
        </p:nvCxnSpPr>
        <p:spPr>
          <a:xfrm>
            <a:off x="539552" y="1556792"/>
            <a:ext cx="79208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6192688" cy="128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628800"/>
            <a:ext cx="5575350" cy="2610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611560" y="4149080"/>
            <a:ext cx="79208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4437112"/>
            <a:ext cx="6297637" cy="149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7</cp:revision>
  <dcterms:created xsi:type="dcterms:W3CDTF">2016-03-08T18:01:31Z</dcterms:created>
  <dcterms:modified xsi:type="dcterms:W3CDTF">2016-03-08T18:19:09Z</dcterms:modified>
</cp:coreProperties>
</file>