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4841"/>
          <a:stretch>
            <a:fillRect/>
          </a:stretch>
        </p:blipFill>
        <p:spPr bwMode="auto">
          <a:xfrm>
            <a:off x="251520" y="2204864"/>
            <a:ext cx="855021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2077" r="1746"/>
          <a:stretch>
            <a:fillRect/>
          </a:stretch>
        </p:blipFill>
        <p:spPr bwMode="auto">
          <a:xfrm>
            <a:off x="179512" y="1700808"/>
            <a:ext cx="8712968" cy="339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6672"/>
            <a:ext cx="4320480" cy="287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01008"/>
            <a:ext cx="274979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355976" y="1844824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2708920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3501008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5229200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2749550"/>
            <a:ext cx="808355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427984" y="37170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427984" y="37170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2751"/>
          <a:stretch>
            <a:fillRect/>
          </a:stretch>
        </p:blipFill>
        <p:spPr bwMode="auto">
          <a:xfrm>
            <a:off x="609600" y="2924944"/>
            <a:ext cx="7924800" cy="103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427984" y="37170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763688" y="1844824"/>
          <a:ext cx="792088" cy="829300"/>
        </p:xfrm>
        <a:graphic>
          <a:graphicData uri="http://schemas.openxmlformats.org/presentationml/2006/ole">
            <p:oleObj spid="_x0000_s6149" name="Equation" r:id="rId3" imgW="469800" imgH="495000" progId="Equation.DSMT4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915816" y="1844824"/>
          <a:ext cx="831552" cy="876501"/>
        </p:xfrm>
        <a:graphic>
          <a:graphicData uri="http://schemas.openxmlformats.org/presentationml/2006/ole">
            <p:oleObj spid="_x0000_s6148" name="Equation" r:id="rId4" imgW="469800" imgH="495000" progId="Equation.DSMT4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283968" y="1844824"/>
          <a:ext cx="842086" cy="864246"/>
        </p:xfrm>
        <a:graphic>
          <a:graphicData uri="http://schemas.openxmlformats.org/presentationml/2006/ole">
            <p:oleObj spid="_x0000_s6147" name="Equation" r:id="rId5" imgW="482400" imgH="495000" progId="Equation.DSMT4">
              <p:embed/>
            </p:oleObj>
          </a:graphicData>
        </a:graphic>
      </p:graphicFrame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724128" y="1844824"/>
          <a:ext cx="858515" cy="881108"/>
        </p:xfrm>
        <a:graphic>
          <a:graphicData uri="http://schemas.openxmlformats.org/presentationml/2006/ole">
            <p:oleObj spid="_x0000_s6146" name="Equation" r:id="rId6" imgW="482400" imgH="495000" progId="Equation.DSMT4">
              <p:embed/>
            </p:oleObj>
          </a:graphicData>
        </a:graphic>
      </p:graphicFrame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3556000" y="2924175"/>
          <a:ext cx="665163" cy="433388"/>
        </p:xfrm>
        <a:graphic>
          <a:graphicData uri="http://schemas.openxmlformats.org/presentationml/2006/ole">
            <p:oleObj spid="_x0000_s6145" name="Equation" r:id="rId7" imgW="266400" imgH="177480" progId="Equation.DSMT4">
              <p:embed/>
            </p:oleObj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899592" y="1107704"/>
            <a:ext cx="76328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Примите за единичный отрезок длину 8 клеток тетради и отметьте на координатном луче точки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67544" y="2708920"/>
            <a:ext cx="309629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Чему равна длина отрезка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7</cp:revision>
  <dcterms:created xsi:type="dcterms:W3CDTF">2017-01-22T22:21:41Z</dcterms:created>
  <dcterms:modified xsi:type="dcterms:W3CDTF">2017-01-22T22:39:50Z</dcterms:modified>
</cp:coreProperties>
</file>