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4" r:id="rId4"/>
    <p:sldId id="265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8492" y="1563757"/>
            <a:ext cx="68278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урока:</a:t>
            </a:r>
          </a:p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Измерение отрезков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6484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77072"/>
            <a:ext cx="3312368" cy="6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941168"/>
            <a:ext cx="3676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1150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437112"/>
            <a:ext cx="5616624" cy="60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5229200"/>
            <a:ext cx="34766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5628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385249"/>
            <a:ext cx="8280920" cy="57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2425700"/>
            <a:ext cx="800735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" y="2098675"/>
            <a:ext cx="80200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316416" cy="303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748092" y="548680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495425"/>
            <a:ext cx="832485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092" y="548680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208912" cy="71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852936"/>
            <a:ext cx="496845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9752" y="2060848"/>
            <a:ext cx="21602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22</cp:revision>
  <dcterms:created xsi:type="dcterms:W3CDTF">2016-09-06T20:13:28Z</dcterms:created>
  <dcterms:modified xsi:type="dcterms:W3CDTF">2016-09-14T19:06:57Z</dcterms:modified>
</cp:coreProperties>
</file>