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980728"/>
            <a:ext cx="3609234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836712"/>
            <a:ext cx="3613150" cy="475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4572000" y="692696"/>
            <a:ext cx="0" cy="55446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4572000" y="692696"/>
            <a:ext cx="0" cy="55446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196752"/>
            <a:ext cx="3676650" cy="464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1052736"/>
            <a:ext cx="3816350" cy="474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4572000" y="692696"/>
            <a:ext cx="0" cy="55446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052736"/>
            <a:ext cx="3944459" cy="4411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1124744"/>
            <a:ext cx="3867150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4572000" y="692696"/>
            <a:ext cx="0" cy="55446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916832"/>
            <a:ext cx="4240699" cy="3152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1628800"/>
            <a:ext cx="4427984" cy="3813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0</Words>
  <Application>Microsoft Office PowerPoint</Application>
  <PresentationFormat>Экран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Михаил</dc:creator>
  <cp:lastModifiedBy>Михаил</cp:lastModifiedBy>
  <cp:revision>6</cp:revision>
  <dcterms:created xsi:type="dcterms:W3CDTF">2016-02-29T18:32:16Z</dcterms:created>
  <dcterms:modified xsi:type="dcterms:W3CDTF">2016-02-29T19:12:39Z</dcterms:modified>
</cp:coreProperties>
</file>