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4572000" y="692696"/>
            <a:ext cx="0" cy="55446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6350" r="9669"/>
          <a:stretch>
            <a:fillRect/>
          </a:stretch>
        </p:blipFill>
        <p:spPr bwMode="auto">
          <a:xfrm>
            <a:off x="755576" y="1412776"/>
            <a:ext cx="3600400" cy="3970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 l="6138" r="2562"/>
          <a:stretch>
            <a:fillRect/>
          </a:stretch>
        </p:blipFill>
        <p:spPr bwMode="auto">
          <a:xfrm>
            <a:off x="4788024" y="1340768"/>
            <a:ext cx="4139952" cy="4152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4572000" y="692696"/>
            <a:ext cx="0" cy="55446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1700808"/>
            <a:ext cx="4333802" cy="395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772816"/>
            <a:ext cx="4086048" cy="3606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4572000" y="692696"/>
            <a:ext cx="0" cy="55446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1844824"/>
            <a:ext cx="4048565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916832"/>
            <a:ext cx="4299000" cy="3471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644008" y="1844824"/>
            <a:ext cx="504056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4572000" y="692696"/>
            <a:ext cx="0" cy="55446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6"/>
            <a:ext cx="3904181" cy="4841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196752"/>
            <a:ext cx="4362996" cy="4538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14</cp:revision>
  <dcterms:created xsi:type="dcterms:W3CDTF">2016-02-29T18:32:16Z</dcterms:created>
  <dcterms:modified xsi:type="dcterms:W3CDTF">2016-03-09T20:26:15Z</dcterms:modified>
</cp:coreProperties>
</file>