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4" r:id="rId6"/>
    <p:sldId id="265" r:id="rId7"/>
    <p:sldId id="267" r:id="rId8"/>
    <p:sldId id="266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2" autoAdjust="0"/>
    <p:restoredTop sz="94692" autoAdjust="0"/>
  </p:normalViewPr>
  <p:slideViewPr>
    <p:cSldViewPr>
      <p:cViewPr varScale="1">
        <p:scale>
          <a:sx n="84" d="100"/>
          <a:sy n="84" d="100"/>
        </p:scale>
        <p:origin x="-152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3083F-B818-46A1-A338-B3CF19767191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C9DF2-1B0F-4C24-BAC5-E578BA8CAD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94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681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50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537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069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907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64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693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228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852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6601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762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271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3968" y="1988840"/>
            <a:ext cx="4680520" cy="1872208"/>
          </a:xfrm>
        </p:spPr>
        <p:txBody>
          <a:bodyPr>
            <a:normAutofit/>
          </a:bodyPr>
          <a:lstStyle/>
          <a:p>
            <a:r>
              <a:rPr lang="ru-RU" i="1" dirty="0" smtClean="0"/>
              <a:t>Тема урока: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7624936" cy="108012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prstClr val="black"/>
                </a:solidFill>
              </a:rPr>
              <a:t>Внешний угол треугольника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8478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608" y="69269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Palatino Linotype" pitchFamily="18" charset="0"/>
              </a:rPr>
              <a:t>Устная работа</a:t>
            </a:r>
            <a:endParaRPr lang="ru-RU" sz="2400" b="1" dirty="0">
              <a:solidFill>
                <a:srgbClr val="7030A0"/>
              </a:solidFill>
              <a:latin typeface="Palatino Linotyp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1268760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Вычислите все неизвестные углы треугольника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1800200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76872"/>
            <a:ext cx="1656954" cy="22836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478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608" y="69269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Palatino Linotype" pitchFamily="18" charset="0"/>
              </a:rPr>
              <a:t>Устная работа</a:t>
            </a:r>
            <a:endParaRPr lang="ru-RU" sz="2400" b="1" dirty="0">
              <a:solidFill>
                <a:srgbClr val="7030A0"/>
              </a:solidFill>
              <a:latin typeface="Palatino Linotyp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1268760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Вычислите все неизвестные углы треугольника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76872"/>
            <a:ext cx="4683398" cy="25187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478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608" y="69269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Palatino Linotype" pitchFamily="18" charset="0"/>
              </a:rPr>
              <a:t>Устная работа</a:t>
            </a:r>
            <a:endParaRPr lang="ru-RU" sz="2400" b="1" dirty="0">
              <a:solidFill>
                <a:srgbClr val="7030A0"/>
              </a:solidFill>
              <a:latin typeface="Palatino Linotyp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1268760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Вычислите все неизвестные углы треугольника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r="57908"/>
          <a:stretch>
            <a:fillRect/>
          </a:stretch>
        </p:blipFill>
        <p:spPr bwMode="auto">
          <a:xfrm>
            <a:off x="2555776" y="2276872"/>
            <a:ext cx="3600400" cy="25202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5508104" y="2348880"/>
            <a:ext cx="648072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78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608" y="69269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Palatino Linotype" pitchFamily="18" charset="0"/>
              </a:rPr>
              <a:t>Устная работа</a:t>
            </a:r>
            <a:endParaRPr lang="ru-RU" sz="2400" b="1" dirty="0">
              <a:solidFill>
                <a:srgbClr val="7030A0"/>
              </a:solidFill>
              <a:latin typeface="Palatino Linotyp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1268760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Вычислите все неизвестные углы треугольника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11761" y="2780928"/>
            <a:ext cx="792088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34223"/>
          <a:stretch>
            <a:fillRect/>
          </a:stretch>
        </p:blipFill>
        <p:spPr bwMode="auto">
          <a:xfrm>
            <a:off x="1907704" y="2348880"/>
            <a:ext cx="6072674" cy="259228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1907704" y="3356992"/>
            <a:ext cx="648072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78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608" y="69269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Palatino Linotype" pitchFamily="18" charset="0"/>
              </a:rPr>
              <a:t>Решение задач</a:t>
            </a:r>
            <a:endParaRPr lang="ru-RU" sz="2400" b="1" dirty="0">
              <a:solidFill>
                <a:srgbClr val="7030A0"/>
              </a:solidFill>
              <a:latin typeface="Palatino Linotyp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412776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Найдите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внутренние углы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внешний угол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СDF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треугольника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KСD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564904"/>
            <a:ext cx="3160365" cy="19682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478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608" y="69269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Palatino Linotype" pitchFamily="18" charset="0"/>
              </a:rPr>
              <a:t>Теорема о внешнем угле треугольника</a:t>
            </a:r>
            <a:endParaRPr lang="ru-RU" sz="2400" b="1" dirty="0">
              <a:solidFill>
                <a:srgbClr val="7030A0"/>
              </a:solidFill>
              <a:latin typeface="Palatino Linotyp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412776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Внешний угол треугольника равен сумме двух углов треугольника, не смежных с ним.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78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608" y="69269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Palatino Linotype" pitchFamily="18" charset="0"/>
              </a:rPr>
              <a:t>Самостоятельная работа</a:t>
            </a:r>
            <a:endParaRPr lang="ru-RU" sz="2400" b="1" dirty="0">
              <a:solidFill>
                <a:srgbClr val="7030A0"/>
              </a:solidFill>
              <a:latin typeface="Palatino Linotyp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412776"/>
            <a:ext cx="79208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Внешний угол треугольника больше углов, не смежных с ним, соответственно на 60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Mathematica3"/>
              </a:rPr>
              <a:t>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50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Mathematica3"/>
              </a:rPr>
              <a:t>. Является ли этот треугольник остроугольным?</a:t>
            </a:r>
            <a:endParaRPr lang="en-US" sz="2000" dirty="0" smtClean="0">
              <a:latin typeface="Times New Roman" pitchFamily="18" charset="0"/>
              <a:cs typeface="Times New Roman" pitchFamily="18" charset="0"/>
              <a:sym typeface="Mathematica3"/>
            </a:endParaRP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  <a:sym typeface="Mathematica3"/>
            </a:endParaRPr>
          </a:p>
          <a:p>
            <a:pPr marL="457200" indent="-457200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  <a:sym typeface="Mathematica3"/>
            </a:endParaRPr>
          </a:p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Mathematica3"/>
              </a:rPr>
              <a:t>На сторонах угла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sym typeface="Mathematica3"/>
              </a:rPr>
              <a:t>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Mathematica3"/>
              </a:rPr>
              <a:t>, равного 45, отмечены точки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sym typeface="Mathematica3"/>
              </a:rPr>
              <a:t>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Mathematica3"/>
              </a:rPr>
              <a:t> 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  <a:sym typeface="Mathematica3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Mathematica3"/>
              </a:rPr>
              <a:t>, а во внутренней области угла – точка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Mathematica3"/>
              </a:rPr>
              <a:t>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Mathematica3"/>
              </a:rPr>
              <a:t> так, что                      ,</a:t>
            </a:r>
          </a:p>
          <a:p>
            <a:pPr marL="457200" indent="-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. Найдите угол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BCD.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6084168" y="3284984"/>
          <a:ext cx="1337291" cy="288032"/>
        </p:xfrm>
        <a:graphic>
          <a:graphicData uri="http://schemas.openxmlformats.org/presentationml/2006/ole">
            <p:oleObj spid="_x0000_s1026" name="Equation" r:id="rId3" imgW="825480" imgH="17748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331640" y="3645024"/>
          <a:ext cx="1357313" cy="288925"/>
        </p:xfrm>
        <a:graphic>
          <a:graphicData uri="http://schemas.openxmlformats.org/presentationml/2006/ole">
            <p:oleObj spid="_x0000_s1027" name="Equation" r:id="rId4" imgW="838080" imgH="17748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478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608" y="69269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Palatino Linotype" pitchFamily="18" charset="0"/>
              </a:rPr>
              <a:t>Задание на дом</a:t>
            </a:r>
            <a:endParaRPr lang="ru-RU" sz="2400" b="1" dirty="0">
              <a:solidFill>
                <a:srgbClr val="7030A0"/>
              </a:solidFill>
              <a:latin typeface="Palatino Linotype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141277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ym typeface="Mathematica3"/>
              </a:rPr>
              <a:t> 30, 31, № 233, 235.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478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Words>138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MathType 5.0 Equation</vt:lpstr>
      <vt:lpstr>Тема урока: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Признаки параллельных прямых</dc:title>
  <dc:creator>Михаил</dc:creator>
  <cp:lastModifiedBy>Михаил</cp:lastModifiedBy>
  <cp:revision>54</cp:revision>
  <dcterms:created xsi:type="dcterms:W3CDTF">2013-12-19T12:39:19Z</dcterms:created>
  <dcterms:modified xsi:type="dcterms:W3CDTF">2014-02-20T20:37:14Z</dcterms:modified>
</cp:coreProperties>
</file>