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060848"/>
            <a:ext cx="626745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620688"/>
            <a:ext cx="532447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348880"/>
            <a:ext cx="4676775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916832"/>
            <a:ext cx="7324725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620688"/>
            <a:ext cx="37528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9275" y="695325"/>
            <a:ext cx="5505450" cy="546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836712"/>
            <a:ext cx="296227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420888"/>
            <a:ext cx="47434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692696"/>
            <a:ext cx="332422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2492896"/>
            <a:ext cx="479107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908720"/>
            <a:ext cx="2790825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772816"/>
            <a:ext cx="426720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836712"/>
            <a:ext cx="36290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1988840"/>
            <a:ext cx="4486275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836712"/>
            <a:ext cx="2940571" cy="1849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908720"/>
            <a:ext cx="5184576" cy="558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 l="6139" r="1772"/>
          <a:stretch>
            <a:fillRect/>
          </a:stretch>
        </p:blipFill>
        <p:spPr bwMode="auto">
          <a:xfrm>
            <a:off x="467544" y="3501008"/>
            <a:ext cx="3183512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39952" y="3645024"/>
            <a:ext cx="4392488" cy="436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67944" y="4293096"/>
            <a:ext cx="4608512" cy="428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92696"/>
            <a:ext cx="36766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844824"/>
            <a:ext cx="262890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14</cp:revision>
  <dcterms:created xsi:type="dcterms:W3CDTF">2016-09-28T20:02:21Z</dcterms:created>
  <dcterms:modified xsi:type="dcterms:W3CDTF">2016-10-03T19:02:40Z</dcterms:modified>
</cp:coreProperties>
</file>