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16832"/>
            <a:ext cx="8288111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108312"/>
            <a:ext cx="7677030" cy="27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060848"/>
            <a:ext cx="7462837" cy="2501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00808"/>
            <a:ext cx="8368357" cy="3386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72816"/>
            <a:ext cx="8119318" cy="29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402875"/>
            <a:ext cx="8280920" cy="2071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060848"/>
            <a:ext cx="8424936" cy="278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764704"/>
            <a:ext cx="78488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Д/З </a:t>
            </a:r>
          </a:p>
          <a:p>
            <a:r>
              <a:rPr lang="ru-RU" sz="4000" dirty="0" smtClean="0"/>
              <a:t>Решить все остальные номера из 1.2:</a:t>
            </a:r>
          </a:p>
          <a:p>
            <a:r>
              <a:rPr lang="ru-RU" sz="4000" dirty="0" smtClean="0"/>
              <a:t>4, 6, 7, 10, 12, 15, 17, 18, 20, 21, 22, 23, 25, 26, 27, 28, 31.</a:t>
            </a:r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825" y="2054225"/>
            <a:ext cx="8388350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975" y="2339975"/>
            <a:ext cx="8528050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125" y="2073275"/>
            <a:ext cx="841375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3575" y="1647825"/>
            <a:ext cx="781685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6175" y="1717675"/>
            <a:ext cx="6851650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88424" y="3717032"/>
            <a:ext cx="43204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420888"/>
            <a:ext cx="7671241" cy="187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76872"/>
            <a:ext cx="8142169" cy="2018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2260" y="2420888"/>
            <a:ext cx="833948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42</Words>
  <Application>Microsoft Office PowerPoint</Application>
  <PresentationFormat>Экран (4:3)</PresentationFormat>
  <Paragraphs>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32</cp:revision>
  <dcterms:created xsi:type="dcterms:W3CDTF">2016-03-22T17:13:53Z</dcterms:created>
  <dcterms:modified xsi:type="dcterms:W3CDTF">2016-04-04T20:33:31Z</dcterms:modified>
</cp:coreProperties>
</file>