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5912" y="1563757"/>
            <a:ext cx="765305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Тема урока:</a:t>
            </a:r>
          </a:p>
          <a:p>
            <a:pPr algn="ctr"/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Сравнение и измерение </a:t>
            </a:r>
          </a:p>
          <a:p>
            <a:pPr algn="ctr"/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отрезков и углов</a:t>
            </a:r>
            <a:endParaRPr lang="ru-RU" sz="54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348880"/>
            <a:ext cx="8078756" cy="1348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635896" y="548680"/>
            <a:ext cx="1833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Устно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325" y="2425700"/>
            <a:ext cx="800735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635896" y="548680"/>
            <a:ext cx="1833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Устно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975" y="2098675"/>
            <a:ext cx="8020050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635896" y="548680"/>
            <a:ext cx="1833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Устно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132856"/>
            <a:ext cx="8316416" cy="3039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748092" y="548680"/>
            <a:ext cx="3608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Письменно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35896" y="548680"/>
            <a:ext cx="1833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Устно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5" y="1495425"/>
            <a:ext cx="832485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8092" y="548680"/>
            <a:ext cx="3608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Письменно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8208912" cy="718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852936"/>
            <a:ext cx="4968454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339752" y="2060848"/>
            <a:ext cx="21602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15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18</cp:revision>
  <dcterms:created xsi:type="dcterms:W3CDTF">2016-09-06T20:13:28Z</dcterms:created>
  <dcterms:modified xsi:type="dcterms:W3CDTF">2016-09-12T19:27:57Z</dcterms:modified>
</cp:coreProperties>
</file>