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99592" y="1580332"/>
          <a:ext cx="1288143" cy="1008112"/>
        </p:xfrm>
        <a:graphic>
          <a:graphicData uri="http://schemas.openxmlformats.org/presentationml/2006/ole">
            <p:oleObj spid="_x0000_s1026" name="Equation" r:id="rId3" imgW="291960" imgH="2286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3164508"/>
          <a:ext cx="1905000" cy="1344612"/>
        </p:xfrm>
        <a:graphic>
          <a:graphicData uri="http://schemas.openxmlformats.org/presentationml/2006/ole">
            <p:oleObj spid="_x0000_s1027" name="Equation" r:id="rId4" imgW="431640" imgH="30456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644008" y="1580332"/>
          <a:ext cx="1457325" cy="1063625"/>
        </p:xfrm>
        <a:graphic>
          <a:graphicData uri="http://schemas.openxmlformats.org/presentationml/2006/ole">
            <p:oleObj spid="_x0000_s1028" name="Equation" r:id="rId5" imgW="330120" imgH="2412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499992" y="3308524"/>
          <a:ext cx="1793875" cy="1063625"/>
        </p:xfrm>
        <a:graphic>
          <a:graphicData uri="http://schemas.openxmlformats.org/presentationml/2006/ole">
            <p:oleObj spid="_x0000_s1029" name="Equation" r:id="rId6" imgW="406080" imgH="2412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1560" y="548680"/>
            <a:ext cx="831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Найдите значения выражений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95736" y="1268760"/>
          <a:ext cx="560387" cy="839788"/>
        </p:xfrm>
        <a:graphic>
          <a:graphicData uri="http://schemas.openxmlformats.org/presentationml/2006/ole">
            <p:oleObj spid="_x0000_s2050" name="Equation" r:id="rId3" imgW="126720" imgH="1904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76056" y="1268760"/>
          <a:ext cx="952500" cy="841375"/>
        </p:xfrm>
        <a:graphic>
          <a:graphicData uri="http://schemas.openxmlformats.org/presentationml/2006/ole">
            <p:oleObj spid="_x0000_s2051" name="Equation" r:id="rId4" imgW="215640" imgH="1904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71600" y="4653136"/>
          <a:ext cx="1905000" cy="895350"/>
        </p:xfrm>
        <a:graphic>
          <a:graphicData uri="http://schemas.openxmlformats.org/presentationml/2006/ole">
            <p:oleObj spid="_x0000_s2052" name="Equation" r:id="rId5" imgW="43164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148064" y="4653136"/>
          <a:ext cx="2690812" cy="895350"/>
        </p:xfrm>
        <a:graphic>
          <a:graphicData uri="http://schemas.openxmlformats.org/presentationml/2006/ole">
            <p:oleObj spid="_x0000_s2053" name="Equation" r:id="rId6" imgW="609480" imgH="2030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48680"/>
            <a:ext cx="831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Представьте в виде степени с основанием 2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501008"/>
            <a:ext cx="831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Представьте в виде степени с основанием 0,1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548680"/>
            <a:ext cx="8316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Замените * степенью с основанием </a:t>
            </a:r>
            <a:r>
              <a:rPr lang="ru-RU" sz="3200" i="1" dirty="0" smtClean="0"/>
              <a:t>а</a:t>
            </a:r>
            <a:r>
              <a:rPr lang="ru-RU" sz="3200" dirty="0" smtClean="0"/>
              <a:t>, чтобы равенство было верным</a:t>
            </a:r>
            <a:endParaRPr lang="ru-RU" sz="3200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27717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96952"/>
            <a:ext cx="23336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149080"/>
            <a:ext cx="2800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5301208"/>
            <a:ext cx="26384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060848"/>
            <a:ext cx="24193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2996952"/>
            <a:ext cx="23907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4077072"/>
            <a:ext cx="25527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32040" y="5157192"/>
            <a:ext cx="2457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548680"/>
            <a:ext cx="831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Возведите в степень произведение или дробь</a:t>
            </a:r>
            <a:endParaRPr lang="ru-RU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11715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96952"/>
            <a:ext cx="1314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933056"/>
            <a:ext cx="13620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5085184"/>
            <a:ext cx="1314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1772816"/>
            <a:ext cx="11715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3645024"/>
            <a:ext cx="15144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MathType 6.0 Equation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7</cp:revision>
  <dcterms:created xsi:type="dcterms:W3CDTF">2016-11-13T16:01:59Z</dcterms:created>
  <dcterms:modified xsi:type="dcterms:W3CDTF">2016-11-13T16:16:57Z</dcterms:modified>
</cp:coreProperties>
</file>