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36712"/>
            <a:ext cx="8461448" cy="77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492896"/>
            <a:ext cx="7842601" cy="2114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8496944" cy="79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492896"/>
            <a:ext cx="7662490" cy="1978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92696"/>
            <a:ext cx="8676456" cy="5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437112"/>
            <a:ext cx="82296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 t="10020"/>
          <a:stretch>
            <a:fillRect/>
          </a:stretch>
        </p:blipFill>
        <p:spPr bwMode="auto">
          <a:xfrm>
            <a:off x="2771800" y="1340768"/>
            <a:ext cx="3769593" cy="297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92696"/>
            <a:ext cx="8605464" cy="53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r="26957"/>
          <a:stretch>
            <a:fillRect/>
          </a:stretch>
        </p:blipFill>
        <p:spPr bwMode="auto">
          <a:xfrm>
            <a:off x="1115616" y="4581128"/>
            <a:ext cx="7188829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 l="73812"/>
          <a:stretch>
            <a:fillRect/>
          </a:stretch>
        </p:blipFill>
        <p:spPr bwMode="auto">
          <a:xfrm>
            <a:off x="2771800" y="1700808"/>
            <a:ext cx="3744416" cy="2615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980728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5400" dirty="0" smtClean="0"/>
              <a:t>  1)</a:t>
            </a:r>
          </a:p>
          <a:p>
            <a:pPr marL="342900" indent="-342900">
              <a:buAutoNum type="arabicPeriod"/>
            </a:pPr>
            <a:r>
              <a:rPr lang="ru-RU" sz="5400" dirty="0" smtClean="0"/>
              <a:t>  2)</a:t>
            </a:r>
          </a:p>
          <a:p>
            <a:pPr marL="342900" indent="-342900">
              <a:buAutoNum type="arabicPeriod"/>
            </a:pPr>
            <a:r>
              <a:rPr lang="ru-RU" sz="5400" dirty="0" smtClean="0"/>
              <a:t>  2)</a:t>
            </a:r>
          </a:p>
          <a:p>
            <a:pPr marL="342900" indent="-342900">
              <a:buAutoNum type="arabicPeriod"/>
            </a:pPr>
            <a:r>
              <a:rPr lang="ru-RU" sz="5400" dirty="0" smtClean="0"/>
              <a:t>  3)    </a:t>
            </a:r>
            <a:endParaRPr lang="ru-RU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306034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132856"/>
            <a:ext cx="345638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88840"/>
            <a:ext cx="350074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2907108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844824"/>
            <a:ext cx="2915816" cy="299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Экран (4:3)</PresentationFormat>
  <Paragraphs>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8</cp:revision>
  <dcterms:created xsi:type="dcterms:W3CDTF">2016-11-21T21:11:33Z</dcterms:created>
  <dcterms:modified xsi:type="dcterms:W3CDTF">2016-11-21T21:23:20Z</dcterms:modified>
</cp:coreProperties>
</file>