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021C-80E9-428E-86EC-8FA339174AEE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3460-13B5-407A-BD39-C2C0FFC45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3460-13B5-407A-BD39-C2C0FFC4522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pi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luxury-info.ru/show/preview_3067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STATE%20OF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07%20Message%20From%20Io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bye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CMB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falco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4;&#1083;&#1080;&#1084;&#1087;&#1080;&#1072;&#1076;&#1072;%20&#1087;&#1088;&#1077;&#1079;&#1077;&#1085;&#1090;&#1072;&#1094;&#1080;&#1103;%20&#1051;&#1102;&#1073;&#1080;&#1084;&#1086;&#1074;&#1072;%20&#1050;&#1072;&#1090;&#1103;\gls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237626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Праздник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числа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Пи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Downloads\pispiral.jpg_137829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861048"/>
            <a:ext cx="2399928" cy="23999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332656"/>
            <a:ext cx="936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«Хоровод»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835696" y="3573016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pic>
        <p:nvPicPr>
          <p:cNvPr id="7" name="p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3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456384" cy="25622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i-main-pic" descr="Картинка 64 из 139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12160" y="3573016"/>
            <a:ext cx="2763837" cy="2954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03440" y="476672"/>
            <a:ext cx="5040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Музей искусств в Сиэтле.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Металлическая скульптура числа 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установлена на ступенях здания.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14908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Аромат Пи был создан под руководством Александра </a:t>
            </a:r>
            <a:r>
              <a:rPr lang="ru-RU" sz="2400" dirty="0" err="1" smtClean="0"/>
              <a:t>МакКуина</a:t>
            </a:r>
            <a:r>
              <a:rPr lang="ru-RU" sz="2400" dirty="0" smtClean="0"/>
              <a:t> - коренного англичанина в Париже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116632"/>
            <a:ext cx="9361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«Поздравление»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7236296" y="5229200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тропинка,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письма,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пилюля,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пистолет,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пирамида,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пирог,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пират,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писатель,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капитал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9" name="STATE O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0527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5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260648"/>
            <a:ext cx="936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«Поиск»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475656" y="4725144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номер нашей      школы,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latin typeface="Bookman Old Style" pitchFamily="18" charset="0"/>
              </a:rPr>
              <a:t> шесть девяток подряд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260648"/>
            <a:ext cx="936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«Шифр»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475656" y="2852936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pic>
        <p:nvPicPr>
          <p:cNvPr id="5" name="07 Message From I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244475" cy="244475"/>
          </a:xfrm>
          <a:prstGeom prst="rect">
            <a:avLst/>
          </a:prstGeom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 cstate="print"/>
          <a:srcRect l="20372" t="24800" r="18794" b="10101"/>
          <a:stretch>
            <a:fillRect/>
          </a:stretch>
        </p:blipFill>
        <p:spPr bwMode="auto">
          <a:xfrm>
            <a:off x="539552" y="692696"/>
            <a:ext cx="8134581" cy="489654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04664"/>
            <a:ext cx="750099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«Визитная карточка»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835696" y="3789040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9" name="by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244475" cy="244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wnloads\443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880360" cy="3543300"/>
          </a:xfrm>
          <a:prstGeom prst="rect">
            <a:avLst/>
          </a:prstGeom>
          <a:noFill/>
        </p:spPr>
      </p:pic>
      <p:pic>
        <p:nvPicPr>
          <p:cNvPr id="26627" name="Picture 3" descr="D:\Downloads\avatar_108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2880320" cy="2880320"/>
          </a:xfrm>
          <a:prstGeom prst="rect">
            <a:avLst/>
          </a:prstGeom>
          <a:noFill/>
        </p:spPr>
      </p:pic>
      <p:pic>
        <p:nvPicPr>
          <p:cNvPr id="26628" name="Picture 4" descr="D:\Downloads\0Tu-cAR7g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792088" cy="7894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23477"/>
            <a:ext cx="988219" cy="5714705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АЛЬБЕРТ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217662"/>
            <a:ext cx="988219" cy="652075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ЭЙНШТЕЙН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116632"/>
            <a:ext cx="9361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«Кулинарный»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7236296" y="5229200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pic>
        <p:nvPicPr>
          <p:cNvPr id="27650" name="Picture 2" descr="D:\Downloads\pi-day-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780928"/>
            <a:ext cx="2448272" cy="24433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CM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332656"/>
            <a:ext cx="936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«Эксперимент»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835696" y="3573016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pic>
        <p:nvPicPr>
          <p:cNvPr id="7" name="fal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27089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chislo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08512" cy="623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full_1363596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387424"/>
            <a:ext cx="8856984" cy="760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332656"/>
            <a:ext cx="936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«Поэзия»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835696" y="3573016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4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1880" y="126876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/>
              <a:t>Двадцать две совы скучали</a:t>
            </a:r>
          </a:p>
          <a:p>
            <a:r>
              <a:rPr lang="ru-RU" sz="3000" b="1" i="1" dirty="0" smtClean="0"/>
              <a:t>На больших сухих суках.</a:t>
            </a:r>
          </a:p>
          <a:p>
            <a:r>
              <a:rPr lang="ru-RU" sz="3000" b="1" i="1" dirty="0" smtClean="0"/>
              <a:t>Двадцать две совы мечтали</a:t>
            </a:r>
          </a:p>
          <a:p>
            <a:r>
              <a:rPr lang="ru-RU" sz="3000" b="1" i="1" dirty="0" smtClean="0"/>
              <a:t>О семи больших мышах.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Вычислите приближенное значение числа Пи с точностью до десятитысячных.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Определите дату празднования Дня Приближенного Пи.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7040" y="332656"/>
            <a:ext cx="9361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Конкурс «Пи по кусочкам»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075" name="WordArt 3" descr="π"/>
          <p:cNvSpPr>
            <a:spLocks noChangeArrowheads="1" noChangeShapeType="1" noTextEdit="1"/>
          </p:cNvSpPr>
          <p:nvPr/>
        </p:nvSpPr>
        <p:spPr bwMode="auto">
          <a:xfrm>
            <a:off x="1835696" y="3573016"/>
            <a:ext cx="1692052" cy="148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π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12961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НАЧАТЬ</a:t>
            </a:r>
            <a:endParaRPr lang="ru-RU" dirty="0"/>
          </a:p>
        </p:txBody>
      </p:sp>
      <p:pic>
        <p:nvPicPr>
          <p:cNvPr id="8" name="g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27089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156</Words>
  <Application>Microsoft Office PowerPoint</Application>
  <PresentationFormat>Экран (4:3)</PresentationFormat>
  <Paragraphs>50</Paragraphs>
  <Slides>22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Праздник  числа  Пи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64</cp:revision>
  <dcterms:created xsi:type="dcterms:W3CDTF">2014-03-12T16:39:09Z</dcterms:created>
  <dcterms:modified xsi:type="dcterms:W3CDTF">2014-03-13T21:59:53Z</dcterms:modified>
</cp:coreProperties>
</file>